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8.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57" r:id="rId3"/>
    <p:sldId id="258" r:id="rId4"/>
    <p:sldId id="324" r:id="rId5"/>
    <p:sldId id="259" r:id="rId6"/>
    <p:sldId id="261" r:id="rId7"/>
    <p:sldId id="260" r:id="rId8"/>
    <p:sldId id="262" r:id="rId9"/>
    <p:sldId id="263" r:id="rId10"/>
    <p:sldId id="319" r:id="rId11"/>
    <p:sldId id="264" r:id="rId12"/>
    <p:sldId id="266" r:id="rId13"/>
    <p:sldId id="272" r:id="rId14"/>
    <p:sldId id="265" r:id="rId15"/>
    <p:sldId id="267" r:id="rId16"/>
    <p:sldId id="271" r:id="rId17"/>
    <p:sldId id="314" r:id="rId18"/>
    <p:sldId id="322" r:id="rId19"/>
    <p:sldId id="315" r:id="rId20"/>
    <p:sldId id="316" r:id="rId21"/>
    <p:sldId id="269" r:id="rId22"/>
    <p:sldId id="317" r:id="rId23"/>
    <p:sldId id="270" r:id="rId24"/>
    <p:sldId id="323" r:id="rId25"/>
    <p:sldId id="273" r:id="rId26"/>
    <p:sldId id="274" r:id="rId27"/>
    <p:sldId id="280" r:id="rId28"/>
    <p:sldId id="281" r:id="rId29"/>
    <p:sldId id="282" r:id="rId30"/>
    <p:sldId id="275" r:id="rId31"/>
    <p:sldId id="278" r:id="rId32"/>
    <p:sldId id="279" r:id="rId33"/>
    <p:sldId id="283" r:id="rId34"/>
    <p:sldId id="284" r:id="rId35"/>
    <p:sldId id="285" r:id="rId36"/>
    <p:sldId id="291" r:id="rId37"/>
    <p:sldId id="286" r:id="rId38"/>
    <p:sldId id="287" r:id="rId39"/>
    <p:sldId id="288" r:id="rId40"/>
    <p:sldId id="289" r:id="rId41"/>
    <p:sldId id="290" r:id="rId42"/>
    <p:sldId id="307" r:id="rId43"/>
    <p:sldId id="292" r:id="rId44"/>
    <p:sldId id="295" r:id="rId45"/>
    <p:sldId id="296" r:id="rId46"/>
    <p:sldId id="297" r:id="rId47"/>
    <p:sldId id="304" r:id="rId48"/>
    <p:sldId id="299" r:id="rId49"/>
    <p:sldId id="294" r:id="rId50"/>
    <p:sldId id="301" r:id="rId51"/>
    <p:sldId id="302" r:id="rId52"/>
    <p:sldId id="313" r:id="rId53"/>
    <p:sldId id="308" r:id="rId54"/>
    <p:sldId id="303" r:id="rId55"/>
    <p:sldId id="309" r:id="rId56"/>
    <p:sldId id="310" r:id="rId57"/>
    <p:sldId id="300" r:id="rId58"/>
    <p:sldId id="305" r:id="rId59"/>
    <p:sldId id="311" r:id="rId60"/>
    <p:sldId id="321" r:id="rId61"/>
    <p:sldId id="326" r:id="rId62"/>
    <p:sldId id="320" r:id="rId63"/>
    <p:sldId id="332" r:id="rId64"/>
    <p:sldId id="330" r:id="rId65"/>
    <p:sldId id="331" r:id="rId66"/>
    <p:sldId id="333" r:id="rId67"/>
    <p:sldId id="318" r:id="rId68"/>
    <p:sldId id="312" r:id="rId69"/>
    <p:sldId id="327" r:id="rId70"/>
    <p:sldId id="328" r:id="rId71"/>
    <p:sldId id="329" r:id="rId72"/>
  </p:sldIdLst>
  <p:sldSz cx="9144000" cy="6858000" type="screen4x3"/>
  <p:notesSz cx="7102475" cy="9388475"/>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7B58"/>
    <a:srgbClr val="FFC5C5"/>
    <a:srgbClr val="FFFF00"/>
    <a:srgbClr val="2C6239"/>
    <a:srgbClr val="20482A"/>
    <a:srgbClr val="CCFF99"/>
    <a:srgbClr val="CCFFCC"/>
    <a:srgbClr val="00644C"/>
    <a:srgbClr val="DCFFB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426" autoAdjust="0"/>
    <p:restoredTop sz="86305" autoAdjust="0"/>
  </p:normalViewPr>
  <p:slideViewPr>
    <p:cSldViewPr>
      <p:cViewPr>
        <p:scale>
          <a:sx n="75" d="100"/>
          <a:sy n="75" d="100"/>
        </p:scale>
        <p:origin x="132" y="162"/>
      </p:cViewPr>
      <p:guideLst>
        <p:guide orient="horz" pos="2160"/>
        <p:guide pos="2880"/>
      </p:guideLst>
    </p:cSldViewPr>
  </p:slideViewPr>
  <p:outlineViewPr>
    <p:cViewPr>
      <p:scale>
        <a:sx n="33" d="100"/>
        <a:sy n="33" d="100"/>
      </p:scale>
      <p:origin x="0" y="-7494"/>
    </p:cViewPr>
  </p:outlineViewPr>
  <p:notesTextViewPr>
    <p:cViewPr>
      <p:scale>
        <a:sx n="100" d="100"/>
        <a:sy n="100" d="100"/>
      </p:scale>
      <p:origin x="0" y="0"/>
    </p:cViewPr>
  </p:notesTextViewPr>
  <p:notesViewPr>
    <p:cSldViewPr>
      <p:cViewPr varScale="1">
        <p:scale>
          <a:sx n="71" d="100"/>
          <a:sy n="71" d="100"/>
        </p:scale>
        <p:origin x="252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26:30.382"/>
    </inkml:context>
    <inkml:brush xml:id="br0">
      <inkml:brushProperty name="width" value="0.05" units="cm"/>
      <inkml:brushProperty name="height" value="0.05" units="cm"/>
      <inkml:brushProperty name="color" value="#E2F307"/>
    </inkml:brush>
  </inkml:definitions>
  <inkml:trace contextRef="#ctx0" brushRef="#br0">322 73 24575,'3'-1'0,"0"1"0,0-1 0,0 0 0,0 0 0,0 0 0,0-1 0,0 1 0,4-4 0,16-7 0,27-4 0,-28 8 0,0 1 0,46-8 0,-59 14 0,0 1 0,0-1 0,0 2 0,0-1 0,-1 1 0,1 1 0,0 0 0,0 0 0,-1 0 0,1 1 0,11 6 0,6 6 0,0 0 0,-1 2 0,40 36 0,-10-8 0,-45-37 0,-1 1 0,0 0 0,-1 0 0,0 1 0,-1 0 0,0 1 0,0 0 0,-1 0 0,-1 0 0,1 0 0,-2 1 0,0 0 0,0 0 0,-1 0 0,2 21 0,0 17 0,-2 0 0,-5 82 0,-1-52 0,3-40 0,1-7 0,-2 1 0,-10 66 0,10-91 0,-2 0 0,1 0 0,-1-1 0,0 1 0,-1-1 0,0 1 0,0-1 0,-1 0 0,0-1 0,0 1 0,-1-1 0,0 0 0,0-1 0,0 1 0,-15 10 0,-3 0 0,0-1 0,-1-1 0,-1-1 0,-1-2 0,0 0 0,0-2 0,-1 0 0,0-3 0,-1 0 0,0-1 0,0-2 0,-31 1 0,35-5 0,-148-4 0,166 2 0,-1 0 0,1 0 0,0 0 0,1-1 0,-1 0 0,0 0 0,1-1 0,0 1 0,0-2 0,0 1 0,0-1 0,-7-7 0,-2-3 0,2 0 0,0-1 0,-15-22 0,14 11 0,2-1 0,0 0 0,2 0 0,0-1 0,3-1 0,-6-32 0,-3-10 0,6 17 0,3 0 0,1-1 0,4 0 0,4-57 0,-1 50 0,-1 56 0,0-1 0,1 1 0,0 0 0,0-1 0,0 1 0,1 0 0,1 0 0,-1 0 0,1 0 0,0 0 0,0 1 0,6-8 0,-1 4 0,1 0 0,0 0 0,0 1 0,1 0 0,0 1 0,13-9 0,-8 8 0,0 0 0,0 2 0,1-1 0,0 2 0,0 0 0,0 1 0,1 0 0,0 1 0,28-2 0,14 2 0,89 7 0,-52 0 0,-89-4 0,1 2 0,-1-1 0,0 1 0,0 0 0,1 0 0,-1 1 0,0 0 0,12 5 0,-16-5 0,0 0 0,0 0 0,0 0 0,0 1 0,0-1 0,-1 1 0,1 0 0,-1-1 0,0 1 0,0 0 0,0 0 0,0 1 0,0-1 0,-1 0 0,0 1 0,1-1 0,-1 1 0,0-1 0,0 8 0,4 28 0,-3 0 0,-1 1 0,-6 57 0,0 8 0,4-64 0,2-8 0,-2 0 0,-9 58 0,8-80 0,-1-1 0,0 0 0,0-1 0,-1 1 0,0 0 0,-1-1 0,0 0 0,0 0 0,-1-1 0,0 1 0,0-1 0,-1-1 0,-10 10 0,1-3 0,0-2 0,-1 0 0,0 0 0,0-2 0,-1 0 0,-1-1 0,-26 9 0,40-16 0,-1-1 0,1 1 0,-1-1 0,1 0 0,-1 0 0,1 0 0,-1-1 0,0 0 0,0 0 0,1-1 0,-1 1 0,1-1 0,-1 0 0,0-1 0,1 1 0,0-1 0,-1 0 0,1-1 0,0 1 0,0-1 0,0 0 0,1 0 0,-1-1 0,1 1 0,-1-1 0,1 0 0,1 0 0,-1-1 0,0 1 0,1-1 0,-4-5 0,-19-38 0,2-1 0,2 0 0,2-2 0,-16-64 0,30 84-341,2-1 0,1 1-1,1-57 1,2 54-6485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29:36.771"/>
    </inkml:context>
    <inkml:brush xml:id="br0">
      <inkml:brushProperty name="width" value="0.1" units="cm"/>
      <inkml:brushProperty name="height" value="0.1" units="cm"/>
      <inkml:brushProperty name="color" value="#E2F307"/>
    </inkml:brush>
  </inkml:definitions>
  <inkml:trace contextRef="#ctx0" brushRef="#br0">1 1139 24575,'0'-3'0,"0"0"0,1-1 0,-1 1 0,1 0 0,0 0 0,0 0 0,0 0 0,0 0 0,0 0 0,1 0 0,-1 0 0,1 1 0,0-1 0,0 1 0,0-1 0,0 1 0,0-1 0,4-1 0,5-5 0,0 1 0,1 1 0,14-7 0,22-15 0,-14 0 0,38-40 0,-51 46 0,1 2 0,0 0 0,2 2 0,49-32 0,233-139 0,-253 150 0,-29 22 0,0 1 0,41-22 0,-35 22 0,0-1 0,-1-1 0,27-24 0,-28 21 0,23-10 0,-38 25 0,-1 0 0,0-1 0,18-16 0,-7 5 0,2 0 0,0 1 0,1 2 0,40-20 0,12-7 0,86-75-1365,-143 106-5461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29:45.624"/>
    </inkml:context>
    <inkml:brush xml:id="br0">
      <inkml:brushProperty name="width" value="0.1" units="cm"/>
      <inkml:brushProperty name="height" value="0.1" units="cm"/>
      <inkml:brushProperty name="color" value="#E2F307"/>
    </inkml:brush>
  </inkml:definitions>
  <inkml:trace contextRef="#ctx0" brushRef="#br0">0 0 24575,'0'5'0,"0"0"0,1 0 0,0 0 0,-1 0 0,1-1 0,1 1 0,-1 0 0,1-1 0,0 1 0,0-1 0,0 0 0,0 1 0,1-1 0,0 0 0,0-1 0,5 7 0,3-1 0,0 0 0,0 0 0,1-1 0,15 8 0,-14-9 0,0 1 0,0 0 0,20 19 0,34 28 0,-53-45 0,-1 1 0,1 0 0,-2 1 0,1 0 0,-2 1 0,11 15 0,-9-11 0,0-1 0,1 0 0,25 22 0,22 25 0,-39-39 0,1-1 0,49 38 0,15 13 0,-67-56 0,1-2 0,0-1 0,46 26 0,-38-25 0,47 36 0,52 38 0,-84-62 0,56 47 0,-59-42 0,59 36 0,-54-39 0,44 38 0,-13-15 0,-55-40 0,38 32 0,-37-27 0,0-1 0,1-2 0,0 0 0,35 14 0,-29-15 0,-1 2 0,44 31 0,14 11 0,-68-48 0,0 1 0,-2 2 0,1-1 0,-1 2 0,-1 0 0,19 22 0,-11-8 0,1-2 0,1 0 0,1-2 0,2-1 0,0-1 0,1-2 0,1 0 0,42 17 0,-47-22-1365,-6-1-5461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29:50.652"/>
    </inkml:context>
    <inkml:brush xml:id="br0">
      <inkml:brushProperty name="width" value="0.1" units="cm"/>
      <inkml:brushProperty name="height" value="0.1" units="cm"/>
      <inkml:brushProperty name="color" value="#E2F307"/>
    </inkml:brush>
  </inkml:definitions>
  <inkml:trace contextRef="#ctx0" brushRef="#br0">787 1 24575,'0'3'0,"-1"1"0,0-1 0,0 1 0,-1-1 0,1 0 0,-1 0 0,1 1 0,-1-1 0,0 0 0,0-1 0,-1 1 0,-3 4 0,-35 33 0,39-38 0,-38 33 0,2 1 0,2 3 0,-62 84 0,91-111 0,-1 0 0,0-1 0,-1 0 0,0 0 0,-1-1 0,0 0 0,-23 16 0,21-16 0,-1 0 0,1 1 0,1 0 0,0 1 0,-10 13 0,11-12 0,-1 0 0,0-1 0,-1 0 0,-23 17 0,17-15 0,0 1 0,1 1 0,1 0 0,0 1 0,1 1 0,-12 20 0,-45 50 0,30-36-1365,29-28-5461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29:56.021"/>
    </inkml:context>
    <inkml:brush xml:id="br0">
      <inkml:brushProperty name="width" value="0.1" units="cm"/>
      <inkml:brushProperty name="height" value="0.1" units="cm"/>
      <inkml:brushProperty name="color" value="#E2F307"/>
    </inkml:brush>
  </inkml:definitions>
  <inkml:trace contextRef="#ctx0" brushRef="#br0">2 0 24575,'-1'47'0,"1"41"0,0-81 0,1 0 0,0 0 0,1 1 0,0-1 0,0 0 0,0-1 0,1 1 0,0 0 0,5 8 0,22 30 0,39 55 0,-58-84 0,0 2 0,-2-1 0,0 1 0,-1 0 0,0 1 0,-2 0 0,0 0 0,4 30 0,8 19 0,0 10 0,-14-55 0,1-1 0,1 0 0,1-1 0,13 30 0,-6-19-69,-2 0 0,-1 1 0,9 41 0,-10-34-1020,-4-13-5737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30:04.100"/>
    </inkml:context>
    <inkml:brush xml:id="br0">
      <inkml:brushProperty name="width" value="0.1" units="cm"/>
      <inkml:brushProperty name="height" value="0.1" units="cm"/>
      <inkml:brushProperty name="color" value="#E2F307"/>
    </inkml:brush>
  </inkml:definitions>
  <inkml:trace contextRef="#ctx0" brushRef="#br0">1 1 24575,'10'1'0,"0"1"0,1 0 0,-1 1 0,0 0 0,0 1 0,-1 0 0,1 0 0,-1 1 0,0 1 0,0-1 0,13 12 0,-9-8 0,0 0 0,1-1 0,0 0 0,17 6 0,-15-9 0,9 2 0,-1 2 0,0 0 0,0 2 0,-1 0 0,34 24 0,-42-26 0,-1 0 0,2-1 0,-1 0 0,1-2 0,1 0 0,21 6 0,-16-6 0,0 1 0,39 20 0,205 151 0,-265-178 0,154 99 0,-43-37 0,-63-37 0,69 48 0,-62-34 0,76 39 0,-118-71 0,1-1 0,0-1 0,27 6 0,-28-8 0,-1 1 0,1 0 0,-1 1 0,0 0 0,18 10 0,-27-12-55,22 14-381,2-1-1,39 17 0,-42-24-6389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30:07.201"/>
    </inkml:context>
    <inkml:brush xml:id="br0">
      <inkml:brushProperty name="width" value="0.1" units="cm"/>
      <inkml:brushProperty name="height" value="0.1" units="cm"/>
      <inkml:brushProperty name="color" value="#E2F307"/>
    </inkml:brush>
  </inkml:definitions>
  <inkml:trace contextRef="#ctx0" brushRef="#br0">0 716 24575,'43'0'0,"0"-2"0,-1-3 0,0-1 0,46-12 0,-63 11 0,0-1 0,-1-2 0,0 0 0,-1-1 0,0-2 0,-1 0 0,0-1 0,20-18 0,-26 20 0,0 0 0,0 1 0,1 1 0,1 1 0,30-13 0,96-22 0,-48 17 0,-56 15 0,214-62 0,-138 55 0,-87 16 0,1-1 0,-1-1 0,55-19 0,-48 8 0,36-22 0,-42 21 0,0 2 0,37-13 0,-46 19 0,0 0 0,22-14 0,31-14 0,-35 23 0,75-18 0,-50 16 52,-40 9-760,47-8-1,-39 13-6117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30:09.978"/>
    </inkml:context>
    <inkml:brush xml:id="br0">
      <inkml:brushProperty name="width" value="0.1" units="cm"/>
      <inkml:brushProperty name="height" value="0.1" units="cm"/>
      <inkml:brushProperty name="color" value="#E2F307"/>
    </inkml:brush>
  </inkml:definitions>
  <inkml:trace contextRef="#ctx0" brushRef="#br0">335 406 24575,'-6'0'0,"-10"0"0,-2-14 0,-4-10 0,2-9 0,-3 2 0,2-1 0,6-2 0,-3 5 0,3 1 0,3-2 0,-2 4 0,-7 7 0,2 0 0,-4-4 0,-4 3 0,2-3 0,5 2-8191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2:51.901"/>
    </inkml:context>
    <inkml:brush xml:id="br0">
      <inkml:brushProperty name="width" value="0.05" units="cm"/>
      <inkml:brushProperty name="height" value="0.05" units="cm"/>
    </inkml:brush>
  </inkml:definitions>
  <inkml:trace contextRef="#ctx0" brushRef="#br0">0 0 24575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2:56.974"/>
    </inkml:context>
    <inkml:brush xml:id="br0">
      <inkml:brushProperty name="width" value="0.05" units="cm"/>
      <inkml:brushProperty name="height" value="0.05" units="cm"/>
    </inkml:brush>
  </inkml:definitions>
  <inkml:trace contextRef="#ctx0" brushRef="#br0">0 0 24575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3:23.748"/>
    </inkml:context>
    <inkml:brush xml:id="br0">
      <inkml:brushProperty name="width" value="0.05" units="cm"/>
      <inkml:brushProperty name="height" value="0.05" units="cm"/>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26:48.243"/>
    </inkml:context>
    <inkml:brush xml:id="br0">
      <inkml:brushProperty name="width" value="0.35" units="cm"/>
      <inkml:brushProperty name="height" value="0.35" units="cm"/>
      <inkml:brushProperty name="color" value="#E2F307"/>
    </inkml:brush>
  </inkml:definitions>
  <inkml:trace contextRef="#ctx0" brushRef="#br0">0 1 24575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3:47.996"/>
    </inkml:context>
    <inkml:brush xml:id="br0">
      <inkml:brushProperty name="width" value="0.05" units="cm"/>
      <inkml:brushProperty name="height" value="0.05" units="cm"/>
    </inkml:brush>
  </inkml:definitions>
  <inkml:trace contextRef="#ctx0" brushRef="#br0">0 341 24575,'0'-4'0,"0"-7"0,0-5 0,0-5 0,0-3 0,5 3 0,1-1 0,-1 1 0,0-3 0,-2 0 0,-1-1 0,-1-1 0,0 0 0,-1 0 0,-1-1 0,1 5-8191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3:53.242"/>
    </inkml:context>
    <inkml:brush xml:id="br0">
      <inkml:brushProperty name="width" value="0.05" units="cm"/>
      <inkml:brushProperty name="height" value="0.05" units="cm"/>
    </inkml:brush>
  </inkml:definitions>
  <inkml:trace contextRef="#ctx0" brushRef="#br0">0 368 24575,'0'-4'0,"0"-7"0,0-5 0,0-5 0,0-3 0,0-2 0,0-1 0,0-1 0,0 1 0,0-1 0,0 1 0,0 0 0,0 0 0,0 1 0,0 0 0,0 4-8191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3:59.718"/>
    </inkml:context>
    <inkml:brush xml:id="br0">
      <inkml:brushProperty name="width" value="0.05" units="cm"/>
      <inkml:brushProperty name="height" value="0.05" units="cm"/>
    </inkml:brush>
  </inkml:definitions>
  <inkml:trace contextRef="#ctx0" brushRef="#br0">238 52 24575,'-4'0'0,"-7"0"0,-5 0 0,-5 0 0,-3-4 0,-2-2 0,-1 0 0,4-3 0,1 0 0,0 1 0,0 2 0,3 2-8191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4:10.583"/>
    </inkml:context>
    <inkml:brush xml:id="br0">
      <inkml:brushProperty name="width" value="0.05" units="cm"/>
      <inkml:brushProperty name="height" value="0.05" units="cm"/>
    </inkml:brush>
  </inkml:definitions>
  <inkml:trace contextRef="#ctx0" brushRef="#br0">0 109 24575,'1'-3'0,"0"-1"0,0 1 0,0 0 0,1 0 0,-1 0 0,1-1 0,-1 1 0,1 1 0,0-1 0,0 0 0,1 0 0,-1 1 0,0-1 0,1 1 0,3-3 0,44-30 0,-40 30 0,0 1 0,0 1 0,0 0 0,0 0 0,0 1 0,1 0 0,15-1 0,74 4 0,-97 0 0,-205 1 0,199-2 3,1 1-1,-1-1 0,0 1 1,1-1-1,-1 1 0,1 0 1,-1 0-1,1 0 0,-1 1 1,1-1-1,0 0 0,-1 1 1,1 0-1,0-1 0,0 1 1,0 0-1,0 0 0,1 0 1,-1 1-1,0-1 0,1 0 1,0 0-1,-1 1 0,1-1 1,0 1-1,0-1 0,1 1 1,-1 0-1,0-1 0,0 5 1,-1 9-107,1-1 1,1 1-1,0-1 0,3 21 1,-1-8-817,-1-4-5906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4:15.641"/>
    </inkml:context>
    <inkml:brush xml:id="br0">
      <inkml:brushProperty name="width" value="0.05" units="cm"/>
      <inkml:brushProperty name="height" value="0.05" units="cm"/>
    </inkml:brush>
  </inkml:definitions>
  <inkml:trace contextRef="#ctx0" brushRef="#br0">0 0 24575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5:23.840"/>
    </inkml:context>
    <inkml:brush xml:id="br0">
      <inkml:brushProperty name="width" value="0.05" units="cm"/>
      <inkml:brushProperty name="height" value="0.05" units="cm"/>
      <inkml:brushProperty name="color" value="#E2F307"/>
    </inkml:brush>
  </inkml:definitions>
  <inkml:trace contextRef="#ctx0" brushRef="#br0">987 0 24575,'-1'4'0,"0"0"0,-1 0 0,1-1 0,-1 1 0,0 0 0,0-1 0,-1 0 0,1 1 0,-1-1 0,0 0 0,0 0 0,0 0 0,-5 3 0,-13 16 0,14-11 0,1 1 0,0 0 0,1 0 0,0 0 0,-6 26 0,9-29 0,-1 1 0,1-1 0,-1 0 0,-1 0 0,0 0 0,0 0 0,-1-1 0,0 0 0,0 1 0,-1-2 0,0 1 0,-12 11 0,2-4 0,1 0 0,1 2 0,1-1 0,-19 31 0,-4 4 0,24-33 0,1 0 0,1 1 0,1 0 0,0 0 0,2 1 0,-9 34 0,-9 23 0,15-57 0,0-1 0,-1 0 0,-2 0 0,-24 28 0,10-12 0,-8 11 0,-128 184 0,132-162 0,28-59 0,0-1 0,0 1 0,0-1 0,-1 0 0,0 0 0,-1-1 0,0 1 0,0-1 0,-1 0 0,1 0 0,-2-1 0,1 0 0,-13 10 0,-5 1 31,1 1 0,-42 40 0,7-4-1489,46-44-5368</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5:29.240"/>
    </inkml:context>
    <inkml:brush xml:id="br0">
      <inkml:brushProperty name="width" value="0.05" units="cm"/>
      <inkml:brushProperty name="height" value="0.05" units="cm"/>
      <inkml:brushProperty name="color" value="#E2F307"/>
    </inkml:brush>
  </inkml:definitions>
  <inkml:trace contextRef="#ctx0" brushRef="#br0">26 90 24575,'-1'0'0,"0"-1"0,0 1 0,0-1 0,0 1 0,0-1 0,0 0 0,0 1 0,0-1 0,0 0 0,0 0 0,0 0 0,0 0 0,0 0 0,1 0 0,-1 0 0,0 0 0,1 0 0,-1 0 0,0 0 0,1 0 0,0 0 0,-1-1 0,1 1 0,0 0 0,-1 0 0,1-1 0,0-1 0,-5-39 0,5 37 0,1-10 0,7 38 0,7 40 0,-14-55-124,1-1 0,0 0 0,0 0 0,1 0 0,0 0 0,0 0-1,1-1 1,-1 1 0,2-1 0,6 8 0,4 1-6702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5:34.048"/>
    </inkml:context>
    <inkml:brush xml:id="br0">
      <inkml:brushProperty name="width" value="0.05" units="cm"/>
      <inkml:brushProperty name="height" value="0.05" units="cm"/>
      <inkml:brushProperty name="color" value="#E2F307"/>
    </inkml:brush>
  </inkml:definitions>
  <inkml:trace contextRef="#ctx0" brushRef="#br0">378 30 24575,'0'-1'0,"0"0"0,-1 0 0,1-1 0,-1 1 0,1 0 0,-1 0 0,0 0 0,0 0 0,1 0 0,-1 0 0,0 0 0,0 0 0,0 1 0,0-1 0,0 0 0,0 0 0,0 1 0,0-1 0,0 1 0,-1-1 0,1 1 0,0-1 0,0 1 0,0 0 0,-1-1 0,1 1 0,-2 0 0,-41-5 0,39 5 0,-6-2 0,-1 1 0,0 1 0,1 0 0,-1 0 0,1 1 0,-1 1 0,1 0 0,-1 0 0,1 1 0,0 1 0,0 0 0,0 0 0,1 1 0,-1 0 0,-16 12 0,16-9 0,-1-1 0,1 0 0,-2-1 0,1 0 0,-17 5 0,12-5 0,17-6 0,0 0 0,0 0 0,0 0 0,0 0 0,0 0 0,0 0 0,0 1 0,0-1 0,1 0 0,-1 0 0,0 0 0,0 0 0,0 0 0,0 0 0,0 0 0,0 0 0,0 0 0,0 1 0,0-1 0,0 0 0,0 0 0,0 0 0,0 0 0,0 0 0,0 0 0,0 0 0,0 0 0,0 1 0,0-1 0,0 0 0,0 0 0,0 0 0,0 0 0,0 0 0,0 0 0,0 0 0,0 1 0,0-1 0,0 0 0,0 0 0,0 0 0,0 0 0,0 0 0,-1 0 0,1 0 0,0 0 0,0 0 0,0 0 0,0 0 0,0 1 0,0-1 0,0 0 0,0 0 0,0 0 0,-1 0 0,20 3 0,25-1 0,221-4-1365,-243 2-5461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5:41.725"/>
    </inkml:context>
    <inkml:brush xml:id="br0">
      <inkml:brushProperty name="width" value="0.05" units="cm"/>
      <inkml:brushProperty name="height" value="0.05" units="cm"/>
      <inkml:brushProperty name="color" value="#E2F307"/>
    </inkml:brush>
  </inkml:definitions>
  <inkml:trace contextRef="#ctx0" brushRef="#br0">650 130 24575,'-15'0'0,"-15"0"0,-56 6 0,74-4 0,1 1 0,0 0 0,0 0 0,0 2 0,0-1 0,1 1 0,-1 1 0,-10 7 0,9-6 0,-1-1 0,-1 1 0,1-2 0,-1 0 0,0-1 0,-19 4 0,14-3 0,1 0 0,-30 12 0,29-8 0,1 1 0,0-1 0,-1-1 0,0-1 0,0-1 0,0 0 0,-1-1 0,0-1 0,-21 1 0,81-7 0,78-14 0,-71 5 0,-14 5 0,1-2 0,-1-2 0,44-18 0,-39 9 0,1 3 0,1 1 0,61-15 0,31 2 0,-123 26 0,-1 0 0,1-1 0,0 0 0,-1-1 0,1 1 0,-1-2 0,0 1 0,10-9 0,-11 8 0,0 0 0,1 1 0,-1-1 0,1 1 0,0 1 0,0 0 0,0 0 0,1 0 0,-1 1 0,12-2 0,-12 4 13,-1-2-1,0 1 0,0-1 0,0 0 1,0-1-1,0 1 0,0-2 1,8-4-1,27-11-1488,-25 14-5350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6:02.017"/>
    </inkml:context>
    <inkml:brush xml:id="br0">
      <inkml:brushProperty name="width" value="0.05" units="cm"/>
      <inkml:brushProperty name="height" value="0.05" units="cm"/>
      <inkml:brushProperty name="color" value="#E2F307"/>
    </inkml:brush>
  </inkml:definitions>
  <inkml:trace contextRef="#ctx0" brushRef="#br0">331 18 24575,'0'9'0,"-2"0"0,1 0 0,-1 0 0,-1 0 0,0 0 0,0-1 0,0 1 0,-1-1 0,0 0 0,-1 0 0,0 0 0,0-1 0,-1 0 0,0 0 0,0 0 0,-1 0 0,-12 9 0,6-7 0,0 1 0,1 0 0,0 1 0,0 1 0,1 0 0,1 0 0,0 1 0,-11 19 0,-15 17 0,2 10 0,30-49 0,0-1 0,-1-1 0,0 1 0,0-1 0,-1 0 0,-9 11 0,0-12 0,11-17 0,12-21 0,6 10 0,1 2 0,1 0 0,0 0 0,1 2 0,32-25 0,16-20 0,-50 46 0,1 0 0,1 1 0,26-18 0,-33 25 0,0 0 0,-1-1 0,0 0 0,0-1 0,10-14 0,-2 3 0,-28 31 0,-1 1 0,0-2 0,-15 10 0,-40 32 0,45-30 0,4-5 0,1 1 0,0 1 0,-24 34 0,27-33 0,-1-1 0,-1 0 0,-22 18 0,-2 2 0,108-86 0,-60 43 0,-1-1 0,0-1 0,-1 0 0,1 0 0,-1 0 0,-1 0 0,1-1 0,-1 0 0,-1 0 0,6-13 0,-6 11 0,2 0 0,-1 1 0,1-1 0,0 1 0,1 1 0,15-17 0,-20 24 0,26-24 0,39-40 0,-60 56 0,1-1 0,-1 1 0,-1-1 0,0-1 0,0 1 0,-1-1 0,0 0 0,5-20 0,-16 44 0,-1-1 0,0-1 0,-17 23 0,-13 19 0,28-40 0,-1-1 0,-1 0 0,1 0 0,-2-2 0,0 1 0,0-1 0,-22 13 0,17-12 0,1 1 0,0 1 0,1 1 0,-16 16 0,-8 29-1365,29-39-5461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27:23.967"/>
    </inkml:context>
    <inkml:brush xml:id="br0">
      <inkml:brushProperty name="width" value="0.35" units="cm"/>
      <inkml:brushProperty name="height" value="0.35" units="cm"/>
      <inkml:brushProperty name="color" value="#E2F307"/>
    </inkml:brush>
  </inkml:definitions>
  <inkml:trace contextRef="#ctx0" brushRef="#br0">997 1075 24575,'-1'0'0,"-1"0"0,1 0 0,0-1 0,-1 1 0,1-1 0,0 0 0,-1 1 0,1-1 0,0 0 0,-1 0 0,1 1 0,0-1 0,0 0 0,0 0 0,0 0 0,0-1 0,0 1 0,0 0 0,1 0 0,-1 0 0,0-1 0,1 1 0,-1 0 0,0-1 0,1 1 0,0-1 0,-1 1 0,1 0 0,0-1 0,0 1 0,0-1 0,0 1 0,0-1 0,0-1 0,0 0 0,0 0 0,0-1 0,0 1 0,0 0 0,0-1 0,1 1 0,0 0 0,0 0 0,0 0 0,0-1 0,0 1 0,0 0 0,1 0 0,3-4 0,0 3 0,1 0 0,0 0 0,0 1 0,0 0 0,1 0 0,-1 0 0,1 1 0,-1 0 0,1 0 0,0 1 0,0-1 0,0 2 0,9-1 0,11 0 0,-1 1 0,30 4 0,-52-4 0,0 1 0,0 0 0,0-1 0,0 2 0,0-1 0,0 0 0,0 1 0,-1-1 0,1 1 0,-1 0 0,1 1 0,-1-1 0,0 1 0,1-1 0,-1 1 0,-1 0 0,1 0 0,0 0 0,-1 0 0,1 1 0,-1-1 0,0 1 0,0-1 0,0 1 0,-1 0 0,0 0 0,1 0 0,0 6 0,1 9 0,0 1 0,-2 0 0,0-1 0,-4 36 0,1-28 0,2-17 0,-1-1 0,0 1 0,0 0 0,-1-1 0,0 0 0,-1 1 0,0-1 0,-1 0 0,1-1 0,-2 1 0,1 0 0,-11 13 0,9-16 0,0 0 0,0 0 0,0 0 0,-1-1 0,0 0 0,0-1 0,0 0 0,-1 0 0,1 0 0,-1-1 0,0 0 0,0 0 0,0-1 0,0 0 0,-10 1 0,-13 1 0,0 0 0,-1-2 0,1-2 0,0 0 0,-1-2 0,-47-10 0,64 7 0,0 0 0,0-2 0,0 0 0,0 0 0,1-1 0,1-1 0,-1-1 0,1 0 0,1 0 0,0-1 0,1-1 0,0 0 0,0 0 0,1-1 0,-15-27 0,12 7 0,1 0 0,2-1 0,2 0 0,0 0 0,3-1 0,0 0 0,2-60 0,3 85 0,0 1 0,1-1 0,0 1 0,1-1 0,0 1 0,1-1 0,0 1 0,0 0 0,1 0 0,0 1 0,0-1 0,1 1 0,0 0 0,1 0 0,0 0 0,0 1 0,0 0 0,1 0 0,0 1 0,10-8 0,4 0 0,1 1 0,0 0 0,1 2 0,0 1 0,1 0 0,36-9 0,-43 13 0,0-1 0,0 0 0,-1-2 0,27-18 0,-29 18 0,-1 0 0,2 1 0,-1 0 0,1 1 0,1 1 0,19-5 0,-3 5 0,1 2 0,1 1 0,-1 2 0,0 1 0,39 5 0,-66-4 0,-1 0 0,1 0 0,-1 1 0,1-1 0,-1 1 0,0 1 0,0-1 0,0 1 0,0 0 0,0 0 0,0 0 0,-1 1 0,0 0 0,0-1 0,0 2 0,0-1 0,0 0 0,-1 1 0,4 5 0,4 11 0,0 0 0,-2 1 0,11 34 0,-14-36 0,2-1 0,0 0 0,15 28 0,-13-27 0,0 1 0,-1 0 0,-1 1 0,-2 0 0,0 1 0,-1-1 0,3 39 0,1-5 0,0 14 0,-3 0 0,-6 108 0,-1-97 0,1-71 0,0 0 0,-1-1 0,0 1 0,-1 0 0,0-1 0,0 1 0,-1-1 0,-1 0 0,-8 17 0,9-20 0,-2 0 0,1 0 0,0-1 0,-1 1 0,0-1 0,0 0 0,-1-1 0,0 1 0,1-1 0,-1 0 0,-1 0 0,1-1 0,0 0 0,-9 3 0,-2 0 0,-123 52 0,36-15 0,19-9 0,67-27 0,0-1 0,0 0 0,0-1 0,-1-1 0,0-1 0,0-1 0,0-1 0,0 0 0,-20-2 0,-7-3 0,0-3 0,-69-18 0,108 24 0,1 0 0,-1-1 0,1 1 0,0-2 0,0 1 0,0-1 0,0 1 0,1-2 0,-1 1 0,1-1 0,0 0 0,0 0 0,0 0 0,0 0 0,1-1 0,-1 0 0,1 0 0,0 0 0,1-1 0,0 1 0,-1-1 0,-1-7 0,-68-142 0,63 127 0,0-1 0,2 0 0,1 0 0,2-1 0,1 0 0,-1-33 0,7-375 0,-2 428 0,1 1 0,0-1 0,0 1 0,1-1 0,0 1 0,0-1 0,1 1 0,0 0 0,1 0 0,0 0 0,9-13 0,2 1 0,1 1 0,1 1 0,23-20 0,-27 26 0,0 0 0,1 2 0,1-1 0,0 2 0,0 0 0,1 0 0,0 2 0,1 0 0,0 1 0,0 0 0,1 1 0,-1 2 0,1-1 0,33-2 0,244 4 0,-150 6 0,-131-3 0,0 1 0,0 1 0,-1 0 0,1 1 0,-1 1 0,1 0 0,-1 0 0,0 1 0,-1 1 0,1 0 0,-1 1 0,0 0 0,-1 1 0,0 0 0,0 1 0,-1 0 0,0 1 0,0 0 0,-1 0 0,-1 1 0,0 1 0,0-1 0,-1 1 0,0 0 0,5 16 0,7 17 0,40 73 0,-43-92 0,-1 0 0,-2 1 0,-1 1 0,-1 0 0,-1 0 0,-2 1 0,9 50 0,-11 10 0,-4-1 0,-10 94 0,6-173 0,1 0 0,-2 0 0,1 0 0,-1 0 0,0-1 0,-1 1 0,0-1 0,0 0 0,-1 0 0,0 0 0,-8 9 0,-10 8 0,-44 40 0,19-21 0,11-11 0,-2-2 0,-2-2 0,0-2 0,-2-2 0,-68 31 0,95-49 0,0-1 0,-1-1 0,0 0 0,0-1 0,0-1 0,-1 0 0,-17-1 0,-131-4 0,70-2 0,34 5 0,31 0 0,0-1 0,-49-7 0,70 5 0,0 0 0,0-1 0,0 0 0,1 0 0,-1-1 0,1 0 0,0-1 0,0 0 0,0-1 0,1 1 0,0-2 0,-7-6 0,1-2 0,1-1 0,1 0 0,0 0 0,1-2 0,-15-31 0,-24-39 0,38 67 0,1-1 0,1 0 0,1-1 0,1 0 0,1 0 0,-5-34 0,8 42 0,2 6 0,-13-52 0,2-1 0,2-1 0,-2-85 0,12 9 0,5-215 0,-3 348 0,-1 0 0,1 0 0,0 0 0,0 0 0,1 0 0,0 0 0,0 1 0,0-1 0,1 0 0,-1 1 0,1 0 0,1 0 0,-1 0 0,1 0 0,0 0 0,0 1 0,5-5 0,2 1 0,1 0 0,0 1 0,0 0 0,0 1 0,1 1 0,17-5 0,106-52 0,-105 51 0,7-5 0,1 2 0,0 2 0,1 1 0,0 3 0,82-8 0,-79 15 0,0-1 0,0-2 0,43-11 0,-30 6 0,0 3 0,0 2 0,97 6 0,-53 0 0,-92-3 0,1 1 0,-1 1 0,1-1 0,-1 1 0,0 1 0,1 0 0,-1 0 0,0 0 0,0 1 0,0 0 0,-1 1 0,1 0 0,-1 0 0,0 0 0,0 1 0,0 0 0,-1 1 0,1-1 0,-1 1 0,-1 1 0,1-1 0,-1 1 0,0 0 0,-1 0 0,1 0 0,4 11 0,45 78 0,-23-44 0,36 82 0,-10 21 0,-27-95 0,-23-50 0,-1 1 0,-1 0 0,0 1 0,0-1 0,-1 1 0,-1 0 0,3 14 0,0 52 0,-6 141 0,-4-82 0,4-124 0,0 0 0,-1-1 0,0 1 0,-1-1 0,-1 1 0,0-1 0,0 0 0,-1 0 0,-1 0 0,0-1 0,-1 1 0,0-1 0,-1 0 0,0-1 0,0 0 0,-1 0 0,-1 0 0,1-1 0,-1-1 0,-21 16 0,16-15 0,-6 4 0,0 1 0,0 1 0,1 0 0,1 2 0,1 0 0,0 1 0,-18 25 0,29-34 0,0-1 0,0 0 0,0-1 0,-1 0 0,0 0 0,0 0 0,-1-1 0,0 0 0,-12 7 0,-4-1 0,0-1 0,-28 9 0,30-12 0,0 1 0,0 1 0,-30 19 0,30-18 0,0 0 0,0-1 0,-1-1 0,0-1 0,-1-1 0,-29 5 0,-32 10 0,37-10 0,0-2 0,0-2 0,-1-2 0,0-2 0,0-2 0,-94-10 0,116 4 0,0-2 0,1-2 0,0 0 0,0-1 0,1-2 0,0-1 0,0 0 0,2-2 0,-27-20 0,12 11 0,28 18 0,0 0 0,1-1 0,0 0 0,0-1 0,1 0 0,-1 0 0,-13-17 0,7 1 0,0 0 0,-17-41 0,22 43 0,0 0 0,-1 1 0,-1 1 0,-25-32 0,29 41 0,0 0 0,1 0 0,0-1 0,1 0 0,0-1 0,-8-22 0,-16-79 0,10 36 0,-9-60 0,11 44 0,9 34 0,3 1 0,2-1 0,7-107 0,0 45 0,-3 101 0,0 0 0,2 0 0,6-33 0,-5 44 0,0 0 0,0 1 0,0-1 0,1 1 0,1 0 0,0 0 0,0 0 0,0 0 0,1 1 0,8-9 0,16-21 0,13-11 0,42-36 0,-62 59 0,47-41 0,-37 41 0,46-28 0,-67 46 0,1 0 0,-1 2 0,1-1 0,0 2 0,1 0 0,-1 0 0,25-3 0,7 1 0,0-3 0,63-21 0,13-3 0,-60 17 0,-34 9 0,0 1 0,55-6 0,4 8 0,105 9 0,-181-4 0,0 1 0,0-1 0,-1 2 0,1-1 0,0 1 0,-1 1 0,0 0 0,16 8 0,-10-1 0,-1 0 0,0 0 0,24 27 0,28 24 0,-44-44 0,-1 2 0,-1 1 0,26 34 0,-5-4 56,-30-39-412,0 2 1,-1 0 0,13 20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6:15.156"/>
    </inkml:context>
    <inkml:brush xml:id="br0">
      <inkml:brushProperty name="width" value="0.05" units="cm"/>
      <inkml:brushProperty name="height" value="0.05" units="cm"/>
      <inkml:brushProperty name="color" value="#E2F307"/>
    </inkml:brush>
  </inkml:definitions>
  <inkml:trace contextRef="#ctx0" brushRef="#br0">454 489 24575,'-6'-1'0,"-1"-1"0,0 0 0,0 0 0,1-1 0,-1 0 0,1 0 0,0-1 0,0 1 0,0-1 0,0-1 0,-9-8 0,-16-10 0,25 19 0,0 0 0,0 0 0,0 0 0,1-1 0,0 0 0,0 0 0,0 0 0,0-1 0,1 1 0,0-1 0,0-1 0,0 1 0,1 0 0,-3-9 0,2 8 0,-1 0 0,0 0 0,0 1 0,0-1 0,-1 1 0,0 1 0,0-1 0,0 1 0,-1 0 0,-9-5 0,-37-34 0,47 38 0,0-1 0,0 0 0,1 0 0,0 0 0,0-1 0,0 0 0,1 0 0,1 0 0,-1-1 0,1 1 0,-2-10 0,2 7 0,0 1 0,-1 0 0,0 0 0,-11-19 0,13 25 0,-1 0 0,1 1 0,-1-1 0,1 1 0,-1-1 0,0 1 0,-1 0 0,1 0 0,0 1 0,-1-1 0,1 1 0,-1-1 0,0 1 0,-7-3 0,25 14 0,0 0 0,-1 1 0,0 0 0,-1 1 0,12 13 0,-14-10 0,0 0 0,-2 1 0,11 22 0,-13-24 0,0 0 0,1 0 0,1 0 0,0-1 0,17 18 0,-3-5 0,-2 1 0,22 33 0,-24-32 0,1-1 0,32 34 0,-45-52 0,1 0 0,-2 0 0,1 0 0,7 16 0,11 17 0,-21-37 0,-1 0 0,0 0 0,0 0 0,-1 0 0,1 0 0,-1 0 0,0 1 0,1 6 0,-2-11 0,1 0 0,-1 1 0,0-1 0,0 0 0,0 0 0,0 1 0,0-1 0,0 0 0,0 1 0,0-1 0,0 0 0,0 1 0,0-1 0,0 0 0,0 1 0,0-1 0,0 0 0,0 1 0,-1-1 0,1 0 0,0 0 0,0 1 0,0-1 0,0 0 0,-1 0 0,1 1 0,0-1 0,0 0 0,0 0 0,-1 1 0,1-1 0,0 0 0,0 0 0,-1 0 0,1 0 0,-1 1 0,-16-17 0,-18-32 0,18 23 0,-1 1 0,-2 0 0,0 1 0,-31-26 0,36 34-37,0-1 0,1 0 0,1-1 0,0 0 0,2-1 0,-15-29 0,5 11-1069,11 20-5720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6:23.077"/>
    </inkml:context>
    <inkml:brush xml:id="br0">
      <inkml:brushProperty name="width" value="0.05" units="cm"/>
      <inkml:brushProperty name="height" value="0.05" units="cm"/>
      <inkml:brushProperty name="color" value="#E2F307"/>
    </inkml:brush>
  </inkml:definitions>
  <inkml:trace contextRef="#ctx0" brushRef="#br0">351 191 24575,'-17'-2'0,"0"0"0,0-2 0,0 0 0,0-1 0,0-1 0,1 0 0,-20-11 0,-21-7 0,40 17 0,1-2 0,-1 0 0,1-1 0,1 0 0,0-1 0,-23-22 0,38 33 0,0 0 0,-1-1 0,1 1 0,-1 0 0,1 0 0,0-1 0,-1 1 0,1 0 0,0-1 0,0 1 0,-1 0 0,1-1 0,0 1 0,0 0 0,-1-1 0,1 1 0,0-1 0,0 1 0,0 0 0,0-1 0,0 1 0,-1-1 0,1 1 0,0-1 0,0 1 0,0-1 0,0 1 0,0 0 0,1-1 0,-1 1 0,0-1 0,0 1 0,0-1 0,0 1 0,0 0 0,0-1 0,1 1 0,-1-1 0,0 1 0,0 0 0,1-1 0,-1 1 0,24-9 0,28 7 0,-44 3 0,-1 0 0,1 1 0,-1 0 0,0 0 0,0 0 0,0 1 0,0 0 0,0 1 0,-1 0 0,1 0 0,-1 0 0,0 1 0,11 10 0,1 4 0,-1 1 0,24 37 0,-20-28 0,2-8 0,-20-19 0,-1 0 0,1-1 0,-1 1 0,0 0 0,0 0 0,1 1 0,-1-1 0,-1 0 0,4 6 0,-6-8 0,-1 1 0,0-1 0,0 1 0,0-1 0,0 0 0,0 0 0,0 0 0,1 0 0,-1 0 0,0 0 0,0-1 0,0 1 0,0-1 0,-2 0 0,-3-2 0,1 0 0,-1 0 0,1-1 0,-1 0 0,1 0 0,-6-5 0,-25-16 0,-126-54 0,159 77 0,0 0 0,1 0 0,0-1 0,-1 0 0,1 1 0,0-1 0,0 0 0,0 0 0,1-1 0,-1 1 0,1-1 0,-4-6 0,5 8 0,1 1 0,-1 0 0,1 0 0,-1 0 0,1 0 0,0-1 0,0 1 0,0 0 0,-1 0 0,1-1 0,0 1 0,0 0 0,1 0 0,-1-1 0,0 1 0,0 0 0,1 0 0,-1 0 0,0-1 0,1 1 0,-1 0 0,1 0 0,0 0 0,-1 0 0,1 0 0,0 0 0,0 0 0,0 0 0,-1 0 0,1 0 0,0 1 0,0-1 0,0 0 0,0 0 0,1 1 0,-1-1 0,0 1 0,0-1 0,0 1 0,0 0 0,1-1 0,-1 1 0,0 0 0,0 0 0,3-1 0,5-1 9,0 1 1,1-1-1,-1 1 0,1 1 0,-1 0 1,1 0-1,-1 1 0,1 0 0,-1 1 0,0 0 1,0 0-1,10 4 0,-14-3-80,0-1 1,0 1-1,0 0 0,0 0 0,0 1 1,-1-1-1,1 1 0,-1 0 1,0 0-1,0 1 0,-1-1 0,1 1 1,-1 0-1,0 0 0,0 0 1,0 0-1,-1 0 0,0 1 0,0-1 1,2 11-1,-1 5-6755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6:33.610"/>
    </inkml:context>
    <inkml:brush xml:id="br0">
      <inkml:brushProperty name="width" value="0.05" units="cm"/>
      <inkml:brushProperty name="height" value="0.05" units="cm"/>
      <inkml:brushProperty name="color" value="#E2F307"/>
    </inkml:brush>
  </inkml:definitions>
  <inkml:trace contextRef="#ctx0" brushRef="#br0">242 760 24575,'1'-30'0,"0"15"0,0 1 0,-2 0 0,1 0 0,-1 0 0,-1 0 0,-1 0 0,0 0 0,-1 0 0,0 1 0,-12-25 0,9 22 0,0 0 0,1-1 0,0 1 0,2-1 0,0 0 0,1 0 0,-2-24 0,-8-40 0,-32-32 0,40 99 0,0 1 0,-1-1 0,0 1 0,-11-16 0,9 16 0,0-1 0,1 0 0,-8-23 0,1 4 0,6 27 0,1 23 0,4 9 0,1 1 0,2 36 0,1-54 0,0 0 0,0 0 0,0 0 0,1-1 0,1 1 0,0-1 0,0 1 0,0-1 0,1 0 0,9 14 0,-3-8 0,-1-1 0,-1 1 0,0 0 0,-1 1 0,0 0 0,-2 0 0,1 0 0,-2 1 0,0 0 0,-1-1 0,-1 2 0,0-1 0,0 16 0,-1-9 0,2 0 0,0 0 0,2-1 0,8 26 0,-6-23 0,0 0 0,-2 0 0,2 27 0,-6-38 0,1-1 0,1 1 0,1 0 0,0-1 0,0 0 0,1 0 0,12 22 0,12 32 0,-19-24-1365,-8-23-5461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6:40.118"/>
    </inkml:context>
    <inkml:brush xml:id="br0">
      <inkml:brushProperty name="width" value="0.05" units="cm"/>
      <inkml:brushProperty name="height" value="0.05" units="cm"/>
      <inkml:brushProperty name="color" value="#E2F307"/>
    </inkml:brush>
  </inkml:definitions>
  <inkml:trace contextRef="#ctx0" brushRef="#br0">0 260 24575,'1'-1'0,"-1"0"0,1 0 0,0-1 0,-1 1 0,1 0 0,0 0 0,0 0 0,0 0 0,-1 0 0,1 0 0,0 0 0,0 0 0,0 1 0,1-1 0,-1 0 0,0 1 0,0-1 0,0 1 0,0-1 0,2 0 0,32-12 0,-25 9 0,5 0 0,0 0 0,0 1 0,31-3 0,-36 5 0,1 1 0,-1-2 0,1 1 0,-1-2 0,0 1 0,1-1 0,-1-1 0,-1 0 0,1 0 0,16-11 0,1-2 0,1 2 0,0 0 0,1 2 0,45-15 0,30-13 0,-88 35 17,0 1 0,0 1 0,0 0 0,18-1 0,17-5-1467,-33 6-5376</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6:45.636"/>
    </inkml:context>
    <inkml:brush xml:id="br0">
      <inkml:brushProperty name="width" value="0.05" units="cm"/>
      <inkml:brushProperty name="height" value="0.05" units="cm"/>
      <inkml:brushProperty name="color" value="#E2F307"/>
    </inkml:brush>
  </inkml:definitions>
  <inkml:trace contextRef="#ctx0" brushRef="#br0">949 0 24575,'-14'1'0,"0"1"0,0 1 0,0 0 0,0 0 0,0 2 0,-17 7 0,-38 11 0,48-17 0,0 2 0,1 0 0,0 1 0,-25 16 0,-41 18 0,68-35 0,0 1 0,0 1 0,-22 17 0,25-15 0,-1-2 0,-1 0 0,-31 14 0,-2 0 0,42-19 0,0 0 0,-1-1 0,0 0 0,0-1 0,0 0 0,0 0 0,-10 1 0,-121 25 75,72-13-1515,45-11-5386</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35:56.012"/>
    </inkml:context>
    <inkml:brush xml:id="br0">
      <inkml:brushProperty name="width" value="0.1" units="cm"/>
      <inkml:brushProperty name="height" value="0.1" units="cm"/>
      <inkml:brushProperty name="color" value="#E2F307"/>
    </inkml:brush>
  </inkml:definitions>
  <inkml:trace contextRef="#ctx0" brushRef="#br0">1 0 24575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7:08.481"/>
    </inkml:context>
    <inkml:brush xml:id="br0">
      <inkml:brushProperty name="width" value="0.05" units="cm"/>
      <inkml:brushProperty name="height" value="0.05" units="cm"/>
      <inkml:brushProperty name="color" value="#E2F307"/>
    </inkml:brush>
  </inkml:definitions>
  <inkml:trace contextRef="#ctx0" brushRef="#br0">0 0 24575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7:10.869"/>
    </inkml:context>
    <inkml:brush xml:id="br0">
      <inkml:brushProperty name="width" value="0.05" units="cm"/>
      <inkml:brushProperty name="height" value="0.05" units="cm"/>
      <inkml:brushProperty name="color" value="#E2F307"/>
    </inkml:brush>
  </inkml:definitions>
  <inkml:trace contextRef="#ctx0" brushRef="#br0">0 0 24575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7:12.575"/>
    </inkml:context>
    <inkml:brush xml:id="br0">
      <inkml:brushProperty name="width" value="0.05" units="cm"/>
      <inkml:brushProperty name="height" value="0.05" units="cm"/>
      <inkml:brushProperty name="color" value="#E2F307"/>
    </inkml:brush>
  </inkml:definitions>
  <inkml:trace contextRef="#ctx0" brushRef="#br0">1 0 24575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3T15:17:13.722"/>
    </inkml:context>
    <inkml:brush xml:id="br0">
      <inkml:brushProperty name="width" value="0.05" units="cm"/>
      <inkml:brushProperty name="height" value="0.05" units="cm"/>
      <inkml:brushProperty name="color" value="#E2F307"/>
    </inkml:brush>
  </inkml:definitions>
  <inkml:trace contextRef="#ctx0" brushRef="#br0">0 0 24575,'0'5'0,"0"5"0,0 6 0,0 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27:57.154"/>
    </inkml:context>
    <inkml:brush xml:id="br0">
      <inkml:brushProperty name="width" value="0.35" units="cm"/>
      <inkml:brushProperty name="height" value="0.35" units="cm"/>
      <inkml:brushProperty name="color" value="#E2F307"/>
    </inkml:brush>
  </inkml:definitions>
  <inkml:trace contextRef="#ctx0" brushRef="#br0">1913 598 24575,'2'4'0,"-1"-1"0,1 0 0,0-1 0,0 1 0,0 0 0,0-1 0,1 1 0,-1-1 0,1 1 0,-1-1 0,1 0 0,0 0 0,0 0 0,0-1 0,5 3 0,19 16 0,-20-13 0,-2 1 0,1 0 0,-1 1 0,0-1 0,-1 1 0,0 0 0,0 0 0,2 11 0,17 84 0,-15-62 0,-1 6 0,-2 0 0,-2 0 0,-5 79 0,2 64 0,0-188 0,1 0 0,-1 0 0,0 0 0,1 0 0,0 0 0,-1-1 0,1 1 0,0 0 0,0-1 0,1 1 0,-1 0 0,0-1 0,1 0 0,3 4 0,-5-5 0,0-1 0,1 0 0,-1 0 0,1 1 0,-1-1 0,1 0 0,-1 0 0,1 0 0,0 1 0,-1-1 0,1 0 0,-1 0 0,1 0 0,-1 0 0,1 0 0,-1 0 0,1 0 0,0 0 0,-1 0 0,1 0 0,-1-1 0,1 1 0,-1 0 0,1 0 0,-1 0 0,1-1 0,0 1 0,17-23 0,-7 4 0,-1-1 0,-2 0 0,0-1 0,-1 0 0,8-42 0,-9 22 0,-2 1 0,-3-56 0,0-14 0,-5-98 0,3 202 0,0 1 0,0-1 0,-1 1 0,0 0 0,0-1 0,0 1 0,0 0 0,-1 0 0,0 0 0,-6-8 0,-44-43 0,8 10 0,-12-14 0,40 45 0,1-2 0,-22-28 0,22 21 0,5 7 0,0 1 0,-1 0 0,-1 1 0,-28-25 0,-38-30 0,58 48 0,-1 2 0,-2 0 0,0 1 0,-1 2 0,0 0 0,-2 2 0,-40-18 0,30 22 0,0 1 0,-1 2 0,-68-6 0,-117 10 0,128 2 0,50 0 0,0 2 0,-87 11 0,114-6 0,2 0 0,-1 1 0,1 0 0,0 2 0,0 0 0,-18 12 0,-85 68 0,80-52 0,2 2 0,2 2 0,1 0 0,-28 47 0,-49 60 0,98-129 0,0 1 0,2 0 0,0 1 0,1 0 0,1 1 0,1-1 0,1 2 0,1-1 0,0 1 0,2 0 0,1 0 0,0 1 0,2 41 0,0-46 0,-1 0 0,-1-1 0,0 1 0,-2 0 0,0-1 0,-14 33 0,-4 10 0,16-25 0,0 0 0,2 0 0,2 0 0,1 1 0,2 0 0,5 39 0,-2 18 0,-3-23 0,-2-21 0,3-1 0,2 1 0,11 53 0,-9-78 0,1 1 0,1-2 0,1 1 0,1-1 0,1 0 0,17 26 0,63 81 0,-40-63 0,-28-35 0,1-2 0,1 0 0,2-1 0,1-2 0,46 37 0,-58-55 0,1 0 0,-1-1 0,1-1 0,1-1 0,-1 0 0,30 5 0,-9-4 0,0-2 0,40 1 0,17-7 0,29 1 0,-108 1 0,-1 1 0,0 1 0,0 0 0,0 1 0,-1 0 0,21 9 0,-5-1 0,0-2 0,0-1 0,1-2 0,0 0 0,1-2 0,-1-2 0,1 0 0,0-2 0,0-2 0,47-6 0,-60 3 0,-1-1 0,0 0 0,0-1 0,-1-1 0,0-1 0,0-1 0,-1 0 0,23-18 0,24-12 0,-20 14 0,-23 13 0,1 0 0,33-13 0,-21 11 0,-1-1 0,0-1 0,52-39 0,-56 32 0,-1-1 0,0-1 0,-2-1 0,33-46 0,-26 31 0,46-45 0,-67 76 0,-1-1 0,1 0 0,-2 0 0,0-1 0,0 0 0,-1-1 0,0 1 0,-1-1 0,-1 0 0,0-1 0,-1 0 0,5-21 0,-4-7 0,-1-1 0,-4-80 0,-1 107 0,-2-581 0,4 361 0,-2 221 0,1 0 0,-2 1 0,0-1 0,-1 0 0,-1 1 0,0 0 0,-1 0 0,0 0 0,-1 1 0,0-1 0,-2 1 0,1 1 0,-1-1 0,-1 1 0,0 1 0,-21-20 0,-42-55 0,43 59 0,-34-43 0,50 53 0,-1 0 0,-1 1 0,0 1 0,-1 0 0,0 1 0,-2 1 0,1 1 0,-39-21 0,-11-3 0,55 29 0,0-1 0,-1 2 0,1-1 0,-1 2 0,0 0 0,-1 0 0,-16-2 0,-61-11 37,53 9-738,-69-6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29:04.933"/>
    </inkml:context>
    <inkml:brush xml:id="br0">
      <inkml:brushProperty name="width" value="0.1" units="cm"/>
      <inkml:brushProperty name="height" value="0.1" units="cm"/>
      <inkml:brushProperty name="color" value="#E2F307"/>
    </inkml:brush>
  </inkml:definitions>
  <inkml:trace contextRef="#ctx0" brushRef="#br0">36 1 24575,'0'1232'0,"-1"-1210"13,-1-1-1,-2 0 1,-7 30-1,-1 1-1427,7-23-5411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29:14.247"/>
    </inkml:context>
    <inkml:brush xml:id="br0">
      <inkml:brushProperty name="width" value="0.1" units="cm"/>
      <inkml:brushProperty name="height" value="0.1" units="cm"/>
      <inkml:brushProperty name="color" value="#E2F307"/>
    </inkml:brush>
  </inkml:definitions>
  <inkml:trace contextRef="#ctx0" brushRef="#br0">1 909 24575,'0'-874'-1365,"0"840"-5461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29:22.718"/>
    </inkml:context>
    <inkml:brush xml:id="br0">
      <inkml:brushProperty name="width" value="0.1" units="cm"/>
      <inkml:brushProperty name="height" value="0.1" units="cm"/>
      <inkml:brushProperty name="color" value="#E2F307"/>
    </inkml:brush>
  </inkml:definitions>
  <inkml:trace contextRef="#ctx0" brushRef="#br0">0 37 24575,'1'-1'0,"-1"-1"0,0 1 0,1-1 0,-1 1 0,1 0 0,0 0 0,-1-1 0,1 1 0,0 0 0,0 0 0,0 0 0,0 0 0,0 0 0,0 0 0,0 0 0,0 0 0,0 0 0,0 0 0,1 1 0,-1-1 0,0 0 0,1 1 0,-1-1 0,0 1 0,1-1 0,2 1 0,42-9 0,-42 9 0,23-1 0,-1 1 0,0 1 0,0 1 0,0 2 0,27 7 0,-16-4 0,62 5 0,551-10 0,-316-5 0,269 3-1365,-569 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29:27.338"/>
    </inkml:context>
    <inkml:brush xml:id="br0">
      <inkml:brushProperty name="width" value="0.1" units="cm"/>
      <inkml:brushProperty name="height" value="0.1" units="cm"/>
      <inkml:brushProperty name="color" value="#E2F307"/>
    </inkml:brush>
  </inkml:definitions>
  <inkml:trace contextRef="#ctx0" brushRef="#br0">246 0 24575,'-7'0'0,"-2"7"0,-7 2 0,-6-1 0,-8-1 0,-4-2 0,-4-2 0,5 5 0,2 2 0,5-2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29:31.810"/>
    </inkml:context>
    <inkml:brush xml:id="br0">
      <inkml:brushProperty name="width" value="0.1" units="cm"/>
      <inkml:brushProperty name="height" value="0.1" units="cm"/>
      <inkml:brushProperty name="color" value="#E2F307"/>
    </inkml:brush>
  </inkml:definitions>
  <inkml:trace contextRef="#ctx0" brushRef="#br0">620 686 24575,'-1'-7'0,"-1"0"0,-1 1 0,1-1 0,-1 1 0,0 0 0,-1-1 0,-7-9 0,2 1 0,-41-54 0,39 55 0,0 0 0,1 0 0,0-1 0,-13-28 0,18 29 0,-1 0 0,-1 1 0,0 0 0,-17-23 0,19 30 0,-1 0 0,0 0 0,0 0 0,0 1 0,0 0 0,-1 1 0,0-1 0,0 1 0,0 0 0,-11-3 0,-12-5 0,0-2 0,2 0 0,-1-2 0,2-1 0,0-1 0,-26-24 0,39 27-2,1 0 1,0-1-1,1-1 0,-10-19 0,-3-3-1354,12 19-5470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B26ACA2-CA12-BF31-35E0-9EAD27875CEF}"/>
              </a:ext>
            </a:extLst>
          </p:cNvPr>
          <p:cNvSpPr>
            <a:spLocks noGrp="1" noChangeArrowheads="1"/>
          </p:cNvSpPr>
          <p:nvPr>
            <p:ph type="hdr" sz="quarter"/>
          </p:nvPr>
        </p:nvSpPr>
        <p:spPr bwMode="auto">
          <a:xfrm>
            <a:off x="0" y="0"/>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defRPr sz="1200"/>
            </a:lvl1pPr>
          </a:lstStyle>
          <a:p>
            <a:endParaRPr lang="en-US" altLang="en-US"/>
          </a:p>
        </p:txBody>
      </p:sp>
      <p:sp>
        <p:nvSpPr>
          <p:cNvPr id="3075" name="Rectangle 3">
            <a:extLst>
              <a:ext uri="{FF2B5EF4-FFF2-40B4-BE49-F238E27FC236}">
                <a16:creationId xmlns:a16="http://schemas.microsoft.com/office/drawing/2014/main" id="{DBC0B3F6-6473-0E50-8B09-D58D1CA16700}"/>
              </a:ext>
            </a:extLst>
          </p:cNvPr>
          <p:cNvSpPr>
            <a:spLocks noGrp="1" noChangeArrowheads="1"/>
          </p:cNvSpPr>
          <p:nvPr>
            <p:ph type="dt" idx="1"/>
          </p:nvPr>
        </p:nvSpPr>
        <p:spPr bwMode="auto">
          <a:xfrm>
            <a:off x="4024736" y="0"/>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r">
              <a:defRPr sz="1200"/>
            </a:lvl1pPr>
          </a:lstStyle>
          <a:p>
            <a:endParaRPr lang="en-US" altLang="en-US"/>
          </a:p>
        </p:txBody>
      </p:sp>
      <p:sp>
        <p:nvSpPr>
          <p:cNvPr id="3076" name="Rectangle 4">
            <a:extLst>
              <a:ext uri="{FF2B5EF4-FFF2-40B4-BE49-F238E27FC236}">
                <a16:creationId xmlns:a16="http://schemas.microsoft.com/office/drawing/2014/main" id="{B5530CF3-0D79-E761-2667-56B1DB6D0AF6}"/>
              </a:ext>
            </a:extLst>
          </p:cNvPr>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0CC7425C-AA5F-1869-8F90-EB4581F55EC3}"/>
              </a:ext>
            </a:extLst>
          </p:cNvPr>
          <p:cNvSpPr>
            <a:spLocks noGrp="1" noChangeArrowheads="1"/>
          </p:cNvSpPr>
          <p:nvPr>
            <p:ph type="body" sz="quarter" idx="3"/>
          </p:nvPr>
        </p:nvSpPr>
        <p:spPr bwMode="auto">
          <a:xfrm>
            <a:off x="946997" y="4459526"/>
            <a:ext cx="5208482" cy="422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a:extLst>
              <a:ext uri="{FF2B5EF4-FFF2-40B4-BE49-F238E27FC236}">
                <a16:creationId xmlns:a16="http://schemas.microsoft.com/office/drawing/2014/main" id="{3E74A281-2380-43B7-53AA-64C676001988}"/>
              </a:ext>
            </a:extLst>
          </p:cNvPr>
          <p:cNvSpPr>
            <a:spLocks noGrp="1" noChangeArrowheads="1"/>
          </p:cNvSpPr>
          <p:nvPr>
            <p:ph type="ftr" sz="quarter" idx="4"/>
          </p:nvPr>
        </p:nvSpPr>
        <p:spPr bwMode="auto">
          <a:xfrm>
            <a:off x="0" y="8919051"/>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defRPr sz="1200"/>
            </a:lvl1pPr>
          </a:lstStyle>
          <a:p>
            <a:endParaRPr lang="en-US" altLang="en-US"/>
          </a:p>
        </p:txBody>
      </p:sp>
      <p:sp>
        <p:nvSpPr>
          <p:cNvPr id="3079" name="Rectangle 7">
            <a:extLst>
              <a:ext uri="{FF2B5EF4-FFF2-40B4-BE49-F238E27FC236}">
                <a16:creationId xmlns:a16="http://schemas.microsoft.com/office/drawing/2014/main" id="{F048FABE-F1DE-4E74-9DEF-3E315A64DA6C}"/>
              </a:ext>
            </a:extLst>
          </p:cNvPr>
          <p:cNvSpPr>
            <a:spLocks noGrp="1" noChangeArrowheads="1"/>
          </p:cNvSpPr>
          <p:nvPr>
            <p:ph type="sldNum" sz="quarter" idx="5"/>
          </p:nvPr>
        </p:nvSpPr>
        <p:spPr bwMode="auto">
          <a:xfrm>
            <a:off x="4024736" y="8919051"/>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r">
              <a:defRPr sz="1200"/>
            </a:lvl1pPr>
          </a:lstStyle>
          <a:p>
            <a:fld id="{ADD031F7-92A5-4662-89BA-095835DE87F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D2B594B-9DE3-C304-DD80-3B7E9624D3F2}"/>
              </a:ext>
            </a:extLst>
          </p:cNvPr>
          <p:cNvSpPr>
            <a:spLocks noGrp="1" noChangeArrowheads="1"/>
          </p:cNvSpPr>
          <p:nvPr>
            <p:ph type="sldNum" sz="quarter" idx="5"/>
          </p:nvPr>
        </p:nvSpPr>
        <p:spPr>
          <a:ln/>
        </p:spPr>
        <p:txBody>
          <a:bodyPr/>
          <a:lstStyle/>
          <a:p>
            <a:fld id="{58B05303-DBAB-42A4-8494-7CE416A53B15}" type="slidenum">
              <a:rPr lang="en-US" altLang="en-US"/>
              <a:pPr/>
              <a:t>1</a:t>
            </a:fld>
            <a:endParaRPr lang="en-US" altLang="en-US"/>
          </a:p>
        </p:txBody>
      </p:sp>
      <p:sp>
        <p:nvSpPr>
          <p:cNvPr id="4098" name="Rectangle 2">
            <a:extLst>
              <a:ext uri="{FF2B5EF4-FFF2-40B4-BE49-F238E27FC236}">
                <a16:creationId xmlns:a16="http://schemas.microsoft.com/office/drawing/2014/main" id="{16C51B58-E37C-D65F-741B-7A34097C228F}"/>
              </a:ext>
            </a:extLst>
          </p:cNvPr>
          <p:cNvSpPr>
            <a:spLocks noGrp="1" noRot="1" noChangeAspect="1" noChangeArrowheads="1" noTextEdit="1"/>
          </p:cNvSpPr>
          <p:nvPr>
            <p:ph type="sldImg"/>
          </p:nvPr>
        </p:nvSpPr>
        <p:spPr>
          <a:ln/>
        </p:spPr>
      </p:sp>
      <p:sp>
        <p:nvSpPr>
          <p:cNvPr id="4099" name="Rectangle 3">
            <a:extLst>
              <a:ext uri="{FF2B5EF4-FFF2-40B4-BE49-F238E27FC236}">
                <a16:creationId xmlns:a16="http://schemas.microsoft.com/office/drawing/2014/main" id="{37F37C19-00CE-28CF-A85B-28191E616D05}"/>
              </a:ext>
            </a:extLst>
          </p:cNvPr>
          <p:cNvSpPr>
            <a:spLocks noGrp="1" noChangeArrowheads="1"/>
          </p:cNvSpPr>
          <p:nvPr>
            <p:ph type="body" idx="1"/>
          </p:nvPr>
        </p:nvSpPr>
        <p:spPr/>
        <p:txBody>
          <a:bodyPr/>
          <a:lstStyle/>
          <a:p>
            <a:r>
              <a:rPr lang="en-US" altLang="en-US" dirty="0"/>
              <a:t>Good evening.  </a:t>
            </a:r>
            <a:r>
              <a:rPr lang="en-US" altLang="en-US"/>
              <a:t>I am Ann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31F7-92A5-4662-89BA-095835DE87F0}" type="slidenum">
              <a:rPr lang="en-US" altLang="en-US" smtClean="0"/>
              <a:pPr/>
              <a:t>35</a:t>
            </a:fld>
            <a:endParaRPr lang="en-US" altLang="en-US"/>
          </a:p>
        </p:txBody>
      </p:sp>
    </p:spTree>
    <p:extLst>
      <p:ext uri="{BB962C8B-B14F-4D97-AF65-F5344CB8AC3E}">
        <p14:creationId xmlns:p14="http://schemas.microsoft.com/office/powerpoint/2010/main" val="624001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D031F7-92A5-4662-89BA-095835DE87F0}" type="slidenum">
              <a:rPr lang="en-US" altLang="en-US" smtClean="0"/>
              <a:pPr/>
              <a:t>41</a:t>
            </a:fld>
            <a:endParaRPr lang="en-US" altLang="en-US"/>
          </a:p>
        </p:txBody>
      </p:sp>
    </p:spTree>
    <p:extLst>
      <p:ext uri="{BB962C8B-B14F-4D97-AF65-F5344CB8AC3E}">
        <p14:creationId xmlns:p14="http://schemas.microsoft.com/office/powerpoint/2010/main" val="2805481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31F7-92A5-4662-89BA-095835DE87F0}" type="slidenum">
              <a:rPr lang="en-US" altLang="en-US" smtClean="0"/>
              <a:pPr/>
              <a:t>47</a:t>
            </a:fld>
            <a:endParaRPr lang="en-US" altLang="en-US"/>
          </a:p>
        </p:txBody>
      </p:sp>
    </p:spTree>
    <p:extLst>
      <p:ext uri="{BB962C8B-B14F-4D97-AF65-F5344CB8AC3E}">
        <p14:creationId xmlns:p14="http://schemas.microsoft.com/office/powerpoint/2010/main" val="3278369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31F7-92A5-4662-89BA-095835DE87F0}" type="slidenum">
              <a:rPr lang="en-US" altLang="en-US" smtClean="0"/>
              <a:pPr/>
              <a:t>55</a:t>
            </a:fld>
            <a:endParaRPr lang="en-US" altLang="en-US"/>
          </a:p>
        </p:txBody>
      </p:sp>
    </p:spTree>
    <p:extLst>
      <p:ext uri="{BB962C8B-B14F-4D97-AF65-F5344CB8AC3E}">
        <p14:creationId xmlns:p14="http://schemas.microsoft.com/office/powerpoint/2010/main" val="1426731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31F7-92A5-4662-89BA-095835DE87F0}" type="slidenum">
              <a:rPr lang="en-US" altLang="en-US" smtClean="0"/>
              <a:pPr/>
              <a:t>58</a:t>
            </a:fld>
            <a:endParaRPr lang="en-US" altLang="en-US"/>
          </a:p>
        </p:txBody>
      </p:sp>
    </p:spTree>
    <p:extLst>
      <p:ext uri="{BB962C8B-B14F-4D97-AF65-F5344CB8AC3E}">
        <p14:creationId xmlns:p14="http://schemas.microsoft.com/office/powerpoint/2010/main" val="1274357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31F7-92A5-4662-89BA-095835DE87F0}" type="slidenum">
              <a:rPr lang="en-US" altLang="en-US" smtClean="0"/>
              <a:pPr/>
              <a:t>68</a:t>
            </a:fld>
            <a:endParaRPr lang="en-US" altLang="en-US"/>
          </a:p>
        </p:txBody>
      </p:sp>
    </p:spTree>
    <p:extLst>
      <p:ext uri="{BB962C8B-B14F-4D97-AF65-F5344CB8AC3E}">
        <p14:creationId xmlns:p14="http://schemas.microsoft.com/office/powerpoint/2010/main" val="37895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D031F7-92A5-4662-89BA-095835DE87F0}" type="slidenum">
              <a:rPr lang="en-US" altLang="en-US" smtClean="0"/>
              <a:pPr/>
              <a:t>2</a:t>
            </a:fld>
            <a:endParaRPr lang="en-US" altLang="en-US"/>
          </a:p>
        </p:txBody>
      </p:sp>
    </p:spTree>
    <p:extLst>
      <p:ext uri="{BB962C8B-B14F-4D97-AF65-F5344CB8AC3E}">
        <p14:creationId xmlns:p14="http://schemas.microsoft.com/office/powerpoint/2010/main" val="3574826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31F7-92A5-4662-89BA-095835DE87F0}" type="slidenum">
              <a:rPr lang="en-US" altLang="en-US" smtClean="0"/>
              <a:pPr/>
              <a:t>3</a:t>
            </a:fld>
            <a:endParaRPr lang="en-US" altLang="en-US"/>
          </a:p>
        </p:txBody>
      </p:sp>
    </p:spTree>
    <p:extLst>
      <p:ext uri="{BB962C8B-B14F-4D97-AF65-F5344CB8AC3E}">
        <p14:creationId xmlns:p14="http://schemas.microsoft.com/office/powerpoint/2010/main" val="3354883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D031F7-92A5-4662-89BA-095835DE87F0}" type="slidenum">
              <a:rPr lang="en-US" altLang="en-US" smtClean="0"/>
              <a:pPr/>
              <a:t>19</a:t>
            </a:fld>
            <a:endParaRPr lang="en-US" altLang="en-US"/>
          </a:p>
        </p:txBody>
      </p:sp>
    </p:spTree>
    <p:extLst>
      <p:ext uri="{BB962C8B-B14F-4D97-AF65-F5344CB8AC3E}">
        <p14:creationId xmlns:p14="http://schemas.microsoft.com/office/powerpoint/2010/main" val="1433164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31F7-92A5-4662-89BA-095835DE87F0}" type="slidenum">
              <a:rPr lang="en-US" altLang="en-US" smtClean="0"/>
              <a:pPr/>
              <a:t>26</a:t>
            </a:fld>
            <a:endParaRPr lang="en-US" altLang="en-US"/>
          </a:p>
        </p:txBody>
      </p:sp>
    </p:spTree>
    <p:extLst>
      <p:ext uri="{BB962C8B-B14F-4D97-AF65-F5344CB8AC3E}">
        <p14:creationId xmlns:p14="http://schemas.microsoft.com/office/powerpoint/2010/main" val="3070032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31F7-92A5-4662-89BA-095835DE87F0}" type="slidenum">
              <a:rPr lang="en-US" altLang="en-US" smtClean="0"/>
              <a:pPr/>
              <a:t>28</a:t>
            </a:fld>
            <a:endParaRPr lang="en-US" altLang="en-US"/>
          </a:p>
        </p:txBody>
      </p:sp>
    </p:spTree>
    <p:extLst>
      <p:ext uri="{BB962C8B-B14F-4D97-AF65-F5344CB8AC3E}">
        <p14:creationId xmlns:p14="http://schemas.microsoft.com/office/powerpoint/2010/main" val="1466807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31F7-92A5-4662-89BA-095835DE87F0}" type="slidenum">
              <a:rPr lang="en-US" altLang="en-US" smtClean="0"/>
              <a:pPr/>
              <a:t>30</a:t>
            </a:fld>
            <a:endParaRPr lang="en-US" altLang="en-US"/>
          </a:p>
        </p:txBody>
      </p:sp>
    </p:spTree>
    <p:extLst>
      <p:ext uri="{BB962C8B-B14F-4D97-AF65-F5344CB8AC3E}">
        <p14:creationId xmlns:p14="http://schemas.microsoft.com/office/powerpoint/2010/main" val="2296991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ADD031F7-92A5-4662-89BA-095835DE87F0}" type="slidenum">
              <a:rPr lang="en-US" altLang="en-US" smtClean="0"/>
              <a:pPr/>
              <a:t>33</a:t>
            </a:fld>
            <a:endParaRPr lang="en-US" altLang="en-US"/>
          </a:p>
        </p:txBody>
      </p:sp>
    </p:spTree>
    <p:extLst>
      <p:ext uri="{BB962C8B-B14F-4D97-AF65-F5344CB8AC3E}">
        <p14:creationId xmlns:p14="http://schemas.microsoft.com/office/powerpoint/2010/main" val="3406999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31F7-92A5-4662-89BA-095835DE87F0}" type="slidenum">
              <a:rPr lang="en-US" altLang="en-US" smtClean="0"/>
              <a:pPr/>
              <a:t>34</a:t>
            </a:fld>
            <a:endParaRPr lang="en-US" altLang="en-US"/>
          </a:p>
        </p:txBody>
      </p:sp>
    </p:spTree>
    <p:extLst>
      <p:ext uri="{BB962C8B-B14F-4D97-AF65-F5344CB8AC3E}">
        <p14:creationId xmlns:p14="http://schemas.microsoft.com/office/powerpoint/2010/main" val="1678072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F158-082C-93FF-F6C9-A3F9EC2DCF5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8049A0-CEC0-EB9C-00DC-05EEBCE4F63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BB2AB7-D7C9-9B29-D5D4-C710A56BF30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9F41A2B-5ADB-5E8D-7B3B-D112CF06823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E404EA3-2728-1D3B-3237-21F0253BA667}"/>
              </a:ext>
            </a:extLst>
          </p:cNvPr>
          <p:cNvSpPr>
            <a:spLocks noGrp="1"/>
          </p:cNvSpPr>
          <p:nvPr>
            <p:ph type="sldNum" sz="quarter" idx="12"/>
          </p:nvPr>
        </p:nvSpPr>
        <p:spPr/>
        <p:txBody>
          <a:bodyPr/>
          <a:lstStyle>
            <a:lvl1pPr>
              <a:defRPr/>
            </a:lvl1pPr>
          </a:lstStyle>
          <a:p>
            <a:fld id="{644C7772-3A7B-47C7-95BF-9E4673E72135}" type="slidenum">
              <a:rPr lang="en-US" altLang="en-US"/>
              <a:pPr/>
              <a:t>‹#›</a:t>
            </a:fld>
            <a:endParaRPr lang="en-US" altLang="en-US"/>
          </a:p>
        </p:txBody>
      </p:sp>
    </p:spTree>
    <p:extLst>
      <p:ext uri="{BB962C8B-B14F-4D97-AF65-F5344CB8AC3E}">
        <p14:creationId xmlns:p14="http://schemas.microsoft.com/office/powerpoint/2010/main" val="1152928197"/>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A344-1778-D535-0F29-2B095F701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A04E72-B598-5FAC-7B55-94E12EECB9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F84CA-4F6F-EE0B-BA14-1C5358AC522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0B6112-7449-93A4-3436-392900AEC89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628708B-ECE5-B982-9645-B932AE07F5F9}"/>
              </a:ext>
            </a:extLst>
          </p:cNvPr>
          <p:cNvSpPr>
            <a:spLocks noGrp="1"/>
          </p:cNvSpPr>
          <p:nvPr>
            <p:ph type="sldNum" sz="quarter" idx="12"/>
          </p:nvPr>
        </p:nvSpPr>
        <p:spPr/>
        <p:txBody>
          <a:bodyPr/>
          <a:lstStyle>
            <a:lvl1pPr>
              <a:defRPr/>
            </a:lvl1pPr>
          </a:lstStyle>
          <a:p>
            <a:fld id="{B8289F37-C5B7-4733-B014-2B68B26FFBD1}" type="slidenum">
              <a:rPr lang="en-US" altLang="en-US"/>
              <a:pPr/>
              <a:t>‹#›</a:t>
            </a:fld>
            <a:endParaRPr lang="en-US" altLang="en-US"/>
          </a:p>
        </p:txBody>
      </p:sp>
    </p:spTree>
    <p:extLst>
      <p:ext uri="{BB962C8B-B14F-4D97-AF65-F5344CB8AC3E}">
        <p14:creationId xmlns:p14="http://schemas.microsoft.com/office/powerpoint/2010/main" val="1571333165"/>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D52D10-9FCF-95FC-7799-F43D8690F250}"/>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F7E04A-4EF3-F8A2-60D9-9B1EEF1FAB65}"/>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2D757-B391-56BC-97A8-413431D6C97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47918B1-FBED-FC2B-EE82-2F64E35023A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8A7A0D-BC06-F838-458B-5B994C8322FA}"/>
              </a:ext>
            </a:extLst>
          </p:cNvPr>
          <p:cNvSpPr>
            <a:spLocks noGrp="1"/>
          </p:cNvSpPr>
          <p:nvPr>
            <p:ph type="sldNum" sz="quarter" idx="12"/>
          </p:nvPr>
        </p:nvSpPr>
        <p:spPr/>
        <p:txBody>
          <a:bodyPr/>
          <a:lstStyle>
            <a:lvl1pPr>
              <a:defRPr/>
            </a:lvl1pPr>
          </a:lstStyle>
          <a:p>
            <a:fld id="{418F5962-8414-40E3-9CEF-F409567476B7}" type="slidenum">
              <a:rPr lang="en-US" altLang="en-US"/>
              <a:pPr/>
              <a:t>‹#›</a:t>
            </a:fld>
            <a:endParaRPr lang="en-US" altLang="en-US"/>
          </a:p>
        </p:txBody>
      </p:sp>
    </p:spTree>
    <p:extLst>
      <p:ext uri="{BB962C8B-B14F-4D97-AF65-F5344CB8AC3E}">
        <p14:creationId xmlns:p14="http://schemas.microsoft.com/office/powerpoint/2010/main" val="2273088354"/>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34C62-8955-9D40-4891-822EC9E8C97C}"/>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Online Image Placeholder 2">
            <a:extLst>
              <a:ext uri="{FF2B5EF4-FFF2-40B4-BE49-F238E27FC236}">
                <a16:creationId xmlns:a16="http://schemas.microsoft.com/office/drawing/2014/main" id="{564BD515-54C4-236A-3B52-D68920C8070D}"/>
              </a:ext>
            </a:extLst>
          </p:cNvPr>
          <p:cNvSpPr>
            <a:spLocks noGrp="1"/>
          </p:cNvSpPr>
          <p:nvPr>
            <p:ph type="clipArt" sz="half" idx="1"/>
          </p:nvPr>
        </p:nvSpPr>
        <p:spPr>
          <a:xfrm>
            <a:off x="685800" y="1981200"/>
            <a:ext cx="3810000" cy="4114800"/>
          </a:xfrm>
        </p:spPr>
        <p:txBody>
          <a:bodyPr/>
          <a:lstStyle/>
          <a:p>
            <a:endParaRPr lang="en-US"/>
          </a:p>
        </p:txBody>
      </p:sp>
      <p:sp>
        <p:nvSpPr>
          <p:cNvPr id="4" name="Text Placeholder 3">
            <a:extLst>
              <a:ext uri="{FF2B5EF4-FFF2-40B4-BE49-F238E27FC236}">
                <a16:creationId xmlns:a16="http://schemas.microsoft.com/office/drawing/2014/main" id="{8458D3EA-6614-5CBD-CCA7-A7E147E4B582}"/>
              </a:ext>
            </a:extLst>
          </p:cNvPr>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05F566-FC49-D49D-FBCF-3EECB42A0ADE}"/>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D023C6E-2CCA-8EE0-CD68-75B571478C74}"/>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B73CACB-69B0-854A-CBCB-1029B9BABCE1}"/>
              </a:ext>
            </a:extLst>
          </p:cNvPr>
          <p:cNvSpPr>
            <a:spLocks noGrp="1"/>
          </p:cNvSpPr>
          <p:nvPr>
            <p:ph type="sldNum" sz="quarter" idx="12"/>
          </p:nvPr>
        </p:nvSpPr>
        <p:spPr>
          <a:xfrm>
            <a:off x="6553200" y="6248400"/>
            <a:ext cx="1905000" cy="457200"/>
          </a:xfrm>
        </p:spPr>
        <p:txBody>
          <a:bodyPr/>
          <a:lstStyle>
            <a:lvl1pPr>
              <a:defRPr/>
            </a:lvl1pPr>
          </a:lstStyle>
          <a:p>
            <a:fld id="{B98EAAD4-8AC1-430A-B2B5-00628181EF5E}" type="slidenum">
              <a:rPr lang="en-US" altLang="en-US"/>
              <a:pPr/>
              <a:t>‹#›</a:t>
            </a:fld>
            <a:endParaRPr lang="en-US" altLang="en-US"/>
          </a:p>
        </p:txBody>
      </p:sp>
    </p:spTree>
    <p:extLst>
      <p:ext uri="{BB962C8B-B14F-4D97-AF65-F5344CB8AC3E}">
        <p14:creationId xmlns:p14="http://schemas.microsoft.com/office/powerpoint/2010/main" val="1979276275"/>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42D9-105B-175D-1C09-61ECA0F6A7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82A894-ACA9-9600-DDB7-D09D6F9AC4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B328D-8B32-FFD0-9596-AC3F9532AA5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E180C63-BDD5-668F-C29A-6C4DCD7D6E7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9247DCB-6950-EC67-0B8E-9ADEA8936734}"/>
              </a:ext>
            </a:extLst>
          </p:cNvPr>
          <p:cNvSpPr>
            <a:spLocks noGrp="1"/>
          </p:cNvSpPr>
          <p:nvPr>
            <p:ph type="sldNum" sz="quarter" idx="12"/>
          </p:nvPr>
        </p:nvSpPr>
        <p:spPr/>
        <p:txBody>
          <a:bodyPr/>
          <a:lstStyle>
            <a:lvl1pPr>
              <a:defRPr/>
            </a:lvl1pPr>
          </a:lstStyle>
          <a:p>
            <a:fld id="{11B9EA99-CC2D-4D78-8516-C497AA415955}" type="slidenum">
              <a:rPr lang="en-US" altLang="en-US"/>
              <a:pPr/>
              <a:t>‹#›</a:t>
            </a:fld>
            <a:endParaRPr lang="en-US" altLang="en-US"/>
          </a:p>
        </p:txBody>
      </p:sp>
    </p:spTree>
    <p:extLst>
      <p:ext uri="{BB962C8B-B14F-4D97-AF65-F5344CB8AC3E}">
        <p14:creationId xmlns:p14="http://schemas.microsoft.com/office/powerpoint/2010/main" val="3333348000"/>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67A2-96C0-8314-CF03-4151E6097AF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42A1CB-ED5D-571A-6CAE-65C4D21AE0D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0E08B0B-7DD7-0795-32C7-442BC3B2238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83FFF1E-3684-1791-5C73-C65937E08A3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4544455-9FF4-62C2-C872-90D06366A3B2}"/>
              </a:ext>
            </a:extLst>
          </p:cNvPr>
          <p:cNvSpPr>
            <a:spLocks noGrp="1"/>
          </p:cNvSpPr>
          <p:nvPr>
            <p:ph type="sldNum" sz="quarter" idx="12"/>
          </p:nvPr>
        </p:nvSpPr>
        <p:spPr/>
        <p:txBody>
          <a:bodyPr/>
          <a:lstStyle>
            <a:lvl1pPr>
              <a:defRPr/>
            </a:lvl1pPr>
          </a:lstStyle>
          <a:p>
            <a:fld id="{D6EC0A54-DB3D-4BBA-A820-99FB56A3DF4A}" type="slidenum">
              <a:rPr lang="en-US" altLang="en-US"/>
              <a:pPr/>
              <a:t>‹#›</a:t>
            </a:fld>
            <a:endParaRPr lang="en-US" altLang="en-US"/>
          </a:p>
        </p:txBody>
      </p:sp>
    </p:spTree>
    <p:extLst>
      <p:ext uri="{BB962C8B-B14F-4D97-AF65-F5344CB8AC3E}">
        <p14:creationId xmlns:p14="http://schemas.microsoft.com/office/powerpoint/2010/main" val="2323627097"/>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491A4-0C2D-BFF7-0795-D1C72D4FBC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6F374D-F1A1-4682-2A54-8AA76E2F53C9}"/>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4FE715-C652-947D-D71E-7D31B0BBC85D}"/>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694E29-1FD1-ED60-37ED-6FE4CADBA3D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22A2A9A-5853-BCC2-2C23-A7B3F300C80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DE7CEC2-21E7-6D5A-B30C-B1AE1E619B75}"/>
              </a:ext>
            </a:extLst>
          </p:cNvPr>
          <p:cNvSpPr>
            <a:spLocks noGrp="1"/>
          </p:cNvSpPr>
          <p:nvPr>
            <p:ph type="sldNum" sz="quarter" idx="12"/>
          </p:nvPr>
        </p:nvSpPr>
        <p:spPr/>
        <p:txBody>
          <a:bodyPr/>
          <a:lstStyle>
            <a:lvl1pPr>
              <a:defRPr/>
            </a:lvl1pPr>
          </a:lstStyle>
          <a:p>
            <a:fld id="{5D50FEA9-A402-45AA-8FFA-A2B9A7434D60}" type="slidenum">
              <a:rPr lang="en-US" altLang="en-US"/>
              <a:pPr/>
              <a:t>‹#›</a:t>
            </a:fld>
            <a:endParaRPr lang="en-US" altLang="en-US"/>
          </a:p>
        </p:txBody>
      </p:sp>
    </p:spTree>
    <p:extLst>
      <p:ext uri="{BB962C8B-B14F-4D97-AF65-F5344CB8AC3E}">
        <p14:creationId xmlns:p14="http://schemas.microsoft.com/office/powerpoint/2010/main" val="2389802437"/>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0699-9DB0-A58E-788C-972081DB1E0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42AF2-333E-8952-A119-F80623582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365EE9-232F-FE09-065D-DFA93055013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6CF0C3-08A8-E7C5-C41A-21CCA7CCBF2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63DF9E-FC23-E347-A54B-7B9C00C3F71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290FEE-6CC5-234E-5F6F-89561407200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E6FC6BB-AEC2-B3CA-C069-F9F1D1083DCA}"/>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57CB954-4DA0-3554-47B6-B45E84FC44FD}"/>
              </a:ext>
            </a:extLst>
          </p:cNvPr>
          <p:cNvSpPr>
            <a:spLocks noGrp="1"/>
          </p:cNvSpPr>
          <p:nvPr>
            <p:ph type="sldNum" sz="quarter" idx="12"/>
          </p:nvPr>
        </p:nvSpPr>
        <p:spPr/>
        <p:txBody>
          <a:bodyPr/>
          <a:lstStyle>
            <a:lvl1pPr>
              <a:defRPr/>
            </a:lvl1pPr>
          </a:lstStyle>
          <a:p>
            <a:fld id="{2ABCCF71-898A-4DA8-B3AE-1263555EFB9C}" type="slidenum">
              <a:rPr lang="en-US" altLang="en-US"/>
              <a:pPr/>
              <a:t>‹#›</a:t>
            </a:fld>
            <a:endParaRPr lang="en-US" altLang="en-US"/>
          </a:p>
        </p:txBody>
      </p:sp>
    </p:spTree>
    <p:extLst>
      <p:ext uri="{BB962C8B-B14F-4D97-AF65-F5344CB8AC3E}">
        <p14:creationId xmlns:p14="http://schemas.microsoft.com/office/powerpoint/2010/main" val="633189821"/>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CC63D-B907-1560-347B-C1F1B93DC5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1D4555-E0CC-5835-FA6C-488CC766EED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C0D24CD-E6B0-EDD1-2607-F9B711E5026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BE00F31-545F-B369-79C8-58033DE1F6A8}"/>
              </a:ext>
            </a:extLst>
          </p:cNvPr>
          <p:cNvSpPr>
            <a:spLocks noGrp="1"/>
          </p:cNvSpPr>
          <p:nvPr>
            <p:ph type="sldNum" sz="quarter" idx="12"/>
          </p:nvPr>
        </p:nvSpPr>
        <p:spPr/>
        <p:txBody>
          <a:bodyPr/>
          <a:lstStyle>
            <a:lvl1pPr>
              <a:defRPr/>
            </a:lvl1pPr>
          </a:lstStyle>
          <a:p>
            <a:fld id="{CD2DAF03-8D04-49AD-8E72-5EDB2B6D5341}" type="slidenum">
              <a:rPr lang="en-US" altLang="en-US"/>
              <a:pPr/>
              <a:t>‹#›</a:t>
            </a:fld>
            <a:endParaRPr lang="en-US" altLang="en-US"/>
          </a:p>
        </p:txBody>
      </p:sp>
    </p:spTree>
    <p:extLst>
      <p:ext uri="{BB962C8B-B14F-4D97-AF65-F5344CB8AC3E}">
        <p14:creationId xmlns:p14="http://schemas.microsoft.com/office/powerpoint/2010/main" val="2421948903"/>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FFA698-9766-F883-0C94-7E04FF96E36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2C8F7BF-19FF-3A28-8EA5-172A837DE81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F551689-2968-1504-D720-AFABDECA60F2}"/>
              </a:ext>
            </a:extLst>
          </p:cNvPr>
          <p:cNvSpPr>
            <a:spLocks noGrp="1"/>
          </p:cNvSpPr>
          <p:nvPr>
            <p:ph type="sldNum" sz="quarter" idx="12"/>
          </p:nvPr>
        </p:nvSpPr>
        <p:spPr/>
        <p:txBody>
          <a:bodyPr/>
          <a:lstStyle>
            <a:lvl1pPr>
              <a:defRPr/>
            </a:lvl1pPr>
          </a:lstStyle>
          <a:p>
            <a:fld id="{74D66001-1CF0-47FF-9083-4B44BAB17223}" type="slidenum">
              <a:rPr lang="en-US" altLang="en-US"/>
              <a:pPr/>
              <a:t>‹#›</a:t>
            </a:fld>
            <a:endParaRPr lang="en-US" altLang="en-US"/>
          </a:p>
        </p:txBody>
      </p:sp>
    </p:spTree>
    <p:extLst>
      <p:ext uri="{BB962C8B-B14F-4D97-AF65-F5344CB8AC3E}">
        <p14:creationId xmlns:p14="http://schemas.microsoft.com/office/powerpoint/2010/main" val="2137770015"/>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85C7-8F71-C64F-31A1-95DB0FE3702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25B2C0-DC82-AE25-AE15-2B047D677BD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02296E-D4D2-79EA-0DF1-42D061DC127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CC225-6F47-738C-5884-7A9ABED348A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3F422BF-B9A2-67F8-6E63-4D955B63B00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B112E8C-2BDD-BF30-B0AB-530006F22231}"/>
              </a:ext>
            </a:extLst>
          </p:cNvPr>
          <p:cNvSpPr>
            <a:spLocks noGrp="1"/>
          </p:cNvSpPr>
          <p:nvPr>
            <p:ph type="sldNum" sz="quarter" idx="12"/>
          </p:nvPr>
        </p:nvSpPr>
        <p:spPr/>
        <p:txBody>
          <a:bodyPr/>
          <a:lstStyle>
            <a:lvl1pPr>
              <a:defRPr/>
            </a:lvl1pPr>
          </a:lstStyle>
          <a:p>
            <a:fld id="{2260859B-BB53-4CDC-8B31-EB9F6D172002}" type="slidenum">
              <a:rPr lang="en-US" altLang="en-US"/>
              <a:pPr/>
              <a:t>‹#›</a:t>
            </a:fld>
            <a:endParaRPr lang="en-US" altLang="en-US"/>
          </a:p>
        </p:txBody>
      </p:sp>
    </p:spTree>
    <p:extLst>
      <p:ext uri="{BB962C8B-B14F-4D97-AF65-F5344CB8AC3E}">
        <p14:creationId xmlns:p14="http://schemas.microsoft.com/office/powerpoint/2010/main" val="141521605"/>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987FE-AC7F-09FE-3403-2507DDBB648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2672CA-71AE-0057-DCEE-7B0A8D61F62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ABC9BF-5CE8-F4B3-4154-0CB139B166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C59816-FBAE-A30B-65CC-A3FDC42FC94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F65E38A-638B-9294-91FA-209E46A1AEC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AA2AAAD-B32A-0571-69B9-AECE39AB36DF}"/>
              </a:ext>
            </a:extLst>
          </p:cNvPr>
          <p:cNvSpPr>
            <a:spLocks noGrp="1"/>
          </p:cNvSpPr>
          <p:nvPr>
            <p:ph type="sldNum" sz="quarter" idx="12"/>
          </p:nvPr>
        </p:nvSpPr>
        <p:spPr/>
        <p:txBody>
          <a:bodyPr/>
          <a:lstStyle>
            <a:lvl1pPr>
              <a:defRPr/>
            </a:lvl1pPr>
          </a:lstStyle>
          <a:p>
            <a:fld id="{42181C33-2E98-4232-8FA5-7436CEAE0357}" type="slidenum">
              <a:rPr lang="en-US" altLang="en-US"/>
              <a:pPr/>
              <a:t>‹#›</a:t>
            </a:fld>
            <a:endParaRPr lang="en-US" altLang="en-US"/>
          </a:p>
        </p:txBody>
      </p:sp>
    </p:spTree>
    <p:extLst>
      <p:ext uri="{BB962C8B-B14F-4D97-AF65-F5344CB8AC3E}">
        <p14:creationId xmlns:p14="http://schemas.microsoft.com/office/powerpoint/2010/main" val="2348835920"/>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E34269A-BCF3-A1D2-AE65-9618E171186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C093A49-30EE-43DE-0FC6-041456D2C7A4}"/>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34DFA91-CB3D-172F-3C28-1BF05EF7981F}"/>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D4F58392-6BFC-EED6-5C54-FE542EF3260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338B8304-E230-02F3-7600-C976A3E9DBD6}"/>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A8C9642-E6C1-4752-825A-5DB048AA0A0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39.png"/><Relationship Id="rId21" Type="http://schemas.openxmlformats.org/officeDocument/2006/relationships/image" Target="../media/image300.png"/><Relationship Id="rId34" Type="http://schemas.openxmlformats.org/officeDocument/2006/relationships/customXml" Target="../ink/ink15.xml"/><Relationship Id="rId42" Type="http://schemas.openxmlformats.org/officeDocument/2006/relationships/customXml" Target="../ink/ink20.xml"/><Relationship Id="rId47" Type="http://schemas.openxmlformats.org/officeDocument/2006/relationships/image" Target="../media/image42.png"/><Relationship Id="rId50" Type="http://schemas.openxmlformats.org/officeDocument/2006/relationships/customXml" Target="../ink/ink24.xml"/><Relationship Id="rId55" Type="http://schemas.openxmlformats.org/officeDocument/2006/relationships/customXml" Target="../ink/ink27.xml"/><Relationship Id="rId63" Type="http://schemas.openxmlformats.org/officeDocument/2006/relationships/customXml" Target="../ink/ink31.xml"/><Relationship Id="rId68" Type="http://schemas.openxmlformats.org/officeDocument/2006/relationships/image" Target="../media/image52.png"/><Relationship Id="rId7" Type="http://schemas.openxmlformats.org/officeDocument/2006/relationships/image" Target="../media/image23.png"/><Relationship Id="rId2" Type="http://schemas.openxmlformats.org/officeDocument/2006/relationships/notesSlide" Target="../notesSlides/notesSlide7.xml"/><Relationship Id="rId16" Type="http://schemas.openxmlformats.org/officeDocument/2006/relationships/customXml" Target="../ink/ink7.xml"/><Relationship Id="rId29" Type="http://schemas.openxmlformats.org/officeDocument/2006/relationships/image" Target="../media/image340.pn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25.png"/><Relationship Id="rId24" Type="http://schemas.openxmlformats.org/officeDocument/2006/relationships/customXml" Target="../ink/ink11.xml"/><Relationship Id="rId37" Type="http://schemas.openxmlformats.org/officeDocument/2006/relationships/image" Target="../media/image38.png"/><Relationship Id="rId40" Type="http://schemas.openxmlformats.org/officeDocument/2006/relationships/customXml" Target="../ink/ink18.xml"/><Relationship Id="rId45" Type="http://schemas.openxmlformats.org/officeDocument/2006/relationships/image" Target="../media/image41.png"/><Relationship Id="rId53" Type="http://schemas.openxmlformats.org/officeDocument/2006/relationships/customXml" Target="../ink/ink26.xml"/><Relationship Id="rId58" Type="http://schemas.openxmlformats.org/officeDocument/2006/relationships/image" Target="../media/image47.png"/><Relationship Id="rId66" Type="http://schemas.openxmlformats.org/officeDocument/2006/relationships/image" Target="../media/image51.png"/><Relationship Id="rId5" Type="http://schemas.openxmlformats.org/officeDocument/2006/relationships/image" Target="../media/image220.png"/><Relationship Id="rId15" Type="http://schemas.openxmlformats.org/officeDocument/2006/relationships/image" Target="../media/image27.png"/><Relationship Id="rId23" Type="http://schemas.openxmlformats.org/officeDocument/2006/relationships/image" Target="../media/image31.png"/><Relationship Id="rId28" Type="http://schemas.openxmlformats.org/officeDocument/2006/relationships/customXml" Target="../ink/ink13.xml"/><Relationship Id="rId36" Type="http://schemas.openxmlformats.org/officeDocument/2006/relationships/customXml" Target="../ink/ink16.xml"/><Relationship Id="rId49" Type="http://schemas.openxmlformats.org/officeDocument/2006/relationships/image" Target="../media/image43.png"/><Relationship Id="rId57" Type="http://schemas.openxmlformats.org/officeDocument/2006/relationships/customXml" Target="../ink/ink28.xml"/><Relationship Id="rId61" Type="http://schemas.openxmlformats.org/officeDocument/2006/relationships/customXml" Target="../ink/ink30.xml"/><Relationship Id="rId10" Type="http://schemas.openxmlformats.org/officeDocument/2006/relationships/customXml" Target="../ink/ink4.xml"/><Relationship Id="rId19" Type="http://schemas.openxmlformats.org/officeDocument/2006/relationships/image" Target="../media/image29.png"/><Relationship Id="rId44" Type="http://schemas.openxmlformats.org/officeDocument/2006/relationships/customXml" Target="../ink/ink21.xml"/><Relationship Id="rId52" Type="http://schemas.openxmlformats.org/officeDocument/2006/relationships/image" Target="../media/image44.png"/><Relationship Id="rId60" Type="http://schemas.openxmlformats.org/officeDocument/2006/relationships/image" Target="../media/image48.png"/><Relationship Id="rId65" Type="http://schemas.openxmlformats.org/officeDocument/2006/relationships/customXml" Target="../ink/ink32.xml"/><Relationship Id="rId4" Type="http://schemas.openxmlformats.org/officeDocument/2006/relationships/customXml" Target="../ink/ink1.xml"/><Relationship Id="rId9" Type="http://schemas.openxmlformats.org/officeDocument/2006/relationships/image" Target="../media/image24.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33.png"/><Relationship Id="rId30" Type="http://schemas.openxmlformats.org/officeDocument/2006/relationships/customXml" Target="../ink/ink14.xml"/><Relationship Id="rId35" Type="http://schemas.openxmlformats.org/officeDocument/2006/relationships/image" Target="../media/image37.png"/><Relationship Id="rId43" Type="http://schemas.openxmlformats.org/officeDocument/2006/relationships/image" Target="../media/image40.png"/><Relationship Id="rId48" Type="http://schemas.openxmlformats.org/officeDocument/2006/relationships/customXml" Target="../ink/ink23.xml"/><Relationship Id="rId56" Type="http://schemas.openxmlformats.org/officeDocument/2006/relationships/image" Target="../media/image46.png"/><Relationship Id="rId64" Type="http://schemas.openxmlformats.org/officeDocument/2006/relationships/image" Target="../media/image50.png"/><Relationship Id="rId69" Type="http://schemas.openxmlformats.org/officeDocument/2006/relationships/customXml" Target="../ink/ink34.xml"/><Relationship Id="rId8" Type="http://schemas.openxmlformats.org/officeDocument/2006/relationships/customXml" Target="../ink/ink3.xml"/><Relationship Id="rId51" Type="http://schemas.openxmlformats.org/officeDocument/2006/relationships/customXml" Target="../ink/ink25.xml"/><Relationship Id="rId3" Type="http://schemas.openxmlformats.org/officeDocument/2006/relationships/image" Target="../media/image40.jpeg"/><Relationship Id="rId12" Type="http://schemas.openxmlformats.org/officeDocument/2006/relationships/customXml" Target="../ink/ink5.xml"/><Relationship Id="rId17" Type="http://schemas.openxmlformats.org/officeDocument/2006/relationships/image" Target="../media/image28.png"/><Relationship Id="rId25" Type="http://schemas.openxmlformats.org/officeDocument/2006/relationships/image" Target="../media/image320.png"/><Relationship Id="rId33" Type="http://schemas.openxmlformats.org/officeDocument/2006/relationships/image" Target="../media/image360.png"/><Relationship Id="rId38" Type="http://schemas.openxmlformats.org/officeDocument/2006/relationships/customXml" Target="../ink/ink17.xml"/><Relationship Id="rId46" Type="http://schemas.openxmlformats.org/officeDocument/2006/relationships/customXml" Target="../ink/ink22.xml"/><Relationship Id="rId59" Type="http://schemas.openxmlformats.org/officeDocument/2006/relationships/customXml" Target="../ink/ink29.xml"/><Relationship Id="rId67" Type="http://schemas.openxmlformats.org/officeDocument/2006/relationships/customXml" Target="../ink/ink33.xml"/><Relationship Id="rId20" Type="http://schemas.openxmlformats.org/officeDocument/2006/relationships/customXml" Target="../ink/ink9.xml"/><Relationship Id="rId41" Type="http://schemas.openxmlformats.org/officeDocument/2006/relationships/customXml" Target="../ink/ink19.xml"/><Relationship Id="rId54" Type="http://schemas.openxmlformats.org/officeDocument/2006/relationships/image" Target="../media/image45.png"/><Relationship Id="rId62" Type="http://schemas.openxmlformats.org/officeDocument/2006/relationships/image" Target="../media/image49.png"/><Relationship Id="rId70"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customXml" Target="../ink/ink3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customXml" Target="../ink/ink38.xml"/><Relationship Id="rId3" Type="http://schemas.openxmlformats.org/officeDocument/2006/relationships/image" Target="../media/image56.png"/><Relationship Id="rId7" Type="http://schemas.openxmlformats.org/officeDocument/2006/relationships/customXml" Target="../ink/ink37.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customXml" Target="../ink/ink36.xml"/><Relationship Id="rId10" Type="http://schemas.openxmlformats.org/officeDocument/2006/relationships/image" Target="../media/image59.png"/><Relationship Id="rId4" Type="http://schemas.openxmlformats.org/officeDocument/2006/relationships/image" Target="../media/image57.jpeg"/><Relationship Id="rId9" Type="http://schemas.openxmlformats.org/officeDocument/2006/relationships/customXml" Target="../ink/ink39.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finegardening.com/article/introducing-the-soil-food-web"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86.jpg"/><Relationship Id="rId5" Type="http://schemas.openxmlformats.org/officeDocument/2006/relationships/image" Target="../media/image73.jpg"/><Relationship Id="rId4" Type="http://schemas.openxmlformats.org/officeDocument/2006/relationships/image" Target="../media/image85.jpg"/></Relationships>
</file>

<file path=ppt/slides/_rels/slide6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6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6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7.xml"/><Relationship Id="rId4" Type="http://schemas.openxmlformats.org/officeDocument/2006/relationships/image" Target="../media/image94.jpg"/></Relationships>
</file>

<file path=ppt/slides/_rels/slide6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8.tmp"/><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7">
            <a:extLst>
              <a:ext uri="{FF2B5EF4-FFF2-40B4-BE49-F238E27FC236}">
                <a16:creationId xmlns:a16="http://schemas.microsoft.com/office/drawing/2014/main" id="{D0C77A82-3E5A-902B-FD80-D562BF37F96C}"/>
              </a:ext>
            </a:extLst>
          </p:cNvPr>
          <p:cNvSpPr>
            <a:spLocks noGrp="1" noChangeArrowheads="1"/>
          </p:cNvSpPr>
          <p:nvPr>
            <p:ph type="ctrTitle"/>
          </p:nvPr>
        </p:nvSpPr>
        <p:spPr>
          <a:xfrm>
            <a:off x="685800" y="2286000"/>
            <a:ext cx="7772400" cy="1143000"/>
          </a:xfrm>
        </p:spPr>
        <p:txBody>
          <a:bodyPr anchor="ctr"/>
          <a:lstStyle/>
          <a:p>
            <a:r>
              <a:rPr lang="en-US" altLang="en-US" sz="4400" dirty="0">
                <a:solidFill>
                  <a:schemeClr val="bg1"/>
                </a:solidFill>
              </a:rPr>
              <a:t>Lets Start Gardening</a:t>
            </a:r>
          </a:p>
        </p:txBody>
      </p:sp>
      <p:pic>
        <p:nvPicPr>
          <p:cNvPr id="2053" name="Picture 5">
            <a:extLst>
              <a:ext uri="{FF2B5EF4-FFF2-40B4-BE49-F238E27FC236}">
                <a16:creationId xmlns:a16="http://schemas.microsoft.com/office/drawing/2014/main" id="{CF20C83E-F835-18E9-205F-66149C2F7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771"/>
            <a:ext cx="868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00ACD3-B4F0-6A25-5960-04B92085F4E9}"/>
              </a:ext>
            </a:extLst>
          </p:cNvPr>
          <p:cNvSpPr txBox="1"/>
          <p:nvPr/>
        </p:nvSpPr>
        <p:spPr>
          <a:xfrm>
            <a:off x="2743200" y="3657600"/>
            <a:ext cx="3657600" cy="646331"/>
          </a:xfrm>
          <a:prstGeom prst="rect">
            <a:avLst/>
          </a:prstGeom>
          <a:solidFill>
            <a:srgbClr val="2C6239"/>
          </a:solidFill>
        </p:spPr>
        <p:txBody>
          <a:bodyPr wrap="square" rtlCol="0">
            <a:spAutoFit/>
          </a:bodyPr>
          <a:lstStyle/>
          <a:p>
            <a:pPr algn="ctr"/>
            <a:r>
              <a:rPr lang="en-US" sz="1800" spc="300" dirty="0">
                <a:solidFill>
                  <a:schemeClr val="bg1"/>
                </a:solidFill>
                <a:latin typeface="Aharoni" panose="02010803020104030203" pitchFamily="2" charset="-79"/>
                <a:cs typeface="Aharoni" panose="02010803020104030203" pitchFamily="2" charset="-79"/>
              </a:rPr>
              <a:t>WHAT  TO  CONSIDER</a:t>
            </a:r>
          </a:p>
          <a:p>
            <a:pPr algn="ctr"/>
            <a:r>
              <a:rPr lang="en-US" sz="1800" spc="300" dirty="0">
                <a:solidFill>
                  <a:schemeClr val="bg1"/>
                </a:solidFill>
                <a:latin typeface="Aharoni" panose="02010803020104030203" pitchFamily="2" charset="-79"/>
                <a:cs typeface="Aharoni" panose="02010803020104030203" pitchFamily="2" charset="-79"/>
              </a:rPr>
              <a:t>AND HOW TO BEGIN</a:t>
            </a:r>
          </a:p>
        </p:txBody>
      </p:sp>
    </p:spTree>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5C5">
            <a:alpha val="45000"/>
          </a:srgbClr>
        </a:solidFill>
        <a:effectLst/>
      </p:bgPr>
    </p:bg>
    <p:spTree>
      <p:nvGrpSpPr>
        <p:cNvPr id="1" name=""/>
        <p:cNvGrpSpPr/>
        <p:nvPr/>
      </p:nvGrpSpPr>
      <p:grpSpPr>
        <a:xfrm>
          <a:off x="0" y="0"/>
          <a:ext cx="0" cy="0"/>
          <a:chOff x="0" y="0"/>
          <a:chExt cx="0" cy="0"/>
        </a:xfrm>
      </p:grpSpPr>
      <p:sp>
        <p:nvSpPr>
          <p:cNvPr id="1039" name="Freeform: Shape 103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Flower Border Of Garden">
            <a:extLst>
              <a:ext uri="{FF2B5EF4-FFF2-40B4-BE49-F238E27FC236}">
                <a16:creationId xmlns:a16="http://schemas.microsoft.com/office/drawing/2014/main" id="{38458E2F-FEF5-6D54-183B-ED5EDC6E6C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026"/>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545406"/>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5D490E6-0ECB-72BE-C791-1C5365CDAAF5}"/>
              </a:ext>
            </a:extLst>
          </p:cNvPr>
          <p:cNvSpPr>
            <a:spLocks noGrp="1" noChangeArrowheads="1"/>
          </p:cNvSpPr>
          <p:nvPr>
            <p:ph type="title" idx="4294967295"/>
          </p:nvPr>
        </p:nvSpPr>
        <p:spPr/>
        <p:txBody>
          <a:bodyPr/>
          <a:lstStyle/>
          <a:p>
            <a:r>
              <a:rPr lang="en-US" altLang="en-US" dirty="0">
                <a:solidFill>
                  <a:srgbClr val="CCFFCC"/>
                </a:solidFill>
              </a:rPr>
              <a:t>Perennial Garden</a:t>
            </a:r>
          </a:p>
        </p:txBody>
      </p:sp>
      <p:sp>
        <p:nvSpPr>
          <p:cNvPr id="13315" name="WordArt 3">
            <a:extLst>
              <a:ext uri="{FF2B5EF4-FFF2-40B4-BE49-F238E27FC236}">
                <a16:creationId xmlns:a16="http://schemas.microsoft.com/office/drawing/2014/main" id="{EFDE8D28-3C95-6368-88E3-CF3020253696}"/>
              </a:ext>
            </a:extLst>
          </p:cNvPr>
          <p:cNvSpPr>
            <a:spLocks noChangeArrowheads="1" noChangeShapeType="1" noTextEdit="1"/>
          </p:cNvSpPr>
          <p:nvPr/>
        </p:nvSpPr>
        <p:spPr bwMode="auto">
          <a:xfrm>
            <a:off x="1981200" y="457200"/>
            <a:ext cx="5181600" cy="1066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0">
                  <a:gsLst>
                    <a:gs pos="0">
                      <a:schemeClr val="accent1"/>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Perrenial Garden</a:t>
            </a:r>
          </a:p>
        </p:txBody>
      </p:sp>
      <p:sp>
        <p:nvSpPr>
          <p:cNvPr id="13316" name="Rectangle 4">
            <a:extLst>
              <a:ext uri="{FF2B5EF4-FFF2-40B4-BE49-F238E27FC236}">
                <a16:creationId xmlns:a16="http://schemas.microsoft.com/office/drawing/2014/main" id="{B84A2616-D892-6912-F184-99679A507325}"/>
              </a:ext>
            </a:extLst>
          </p:cNvPr>
          <p:cNvSpPr>
            <a:spLocks noChangeArrowheads="1"/>
          </p:cNvSpPr>
          <p:nvPr/>
        </p:nvSpPr>
        <p:spPr bwMode="auto">
          <a:xfrm>
            <a:off x="45720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13318" name="Rectangle 6">
            <a:extLst>
              <a:ext uri="{FF2B5EF4-FFF2-40B4-BE49-F238E27FC236}">
                <a16:creationId xmlns:a16="http://schemas.microsoft.com/office/drawing/2014/main" id="{47F28598-0542-F4AD-5114-A7E9326CE0FC}"/>
              </a:ext>
            </a:extLst>
          </p:cNvPr>
          <p:cNvSpPr>
            <a:spLocks noChangeArrowheads="1"/>
          </p:cNvSpPr>
          <p:nvPr/>
        </p:nvSpPr>
        <p:spPr bwMode="auto">
          <a:xfrm>
            <a:off x="76200" y="2370221"/>
            <a:ext cx="54864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nSpc>
                <a:spcPct val="150000"/>
              </a:lnSpc>
              <a:spcBef>
                <a:spcPct val="20000"/>
              </a:spcBef>
              <a:buFontTx/>
              <a:buChar char="•"/>
            </a:pPr>
            <a:r>
              <a:rPr lang="en-US" altLang="en-US" sz="2800" dirty="0"/>
              <a:t>Planted once and returns each year</a:t>
            </a:r>
          </a:p>
          <a:p>
            <a:pPr>
              <a:lnSpc>
                <a:spcPct val="150000"/>
              </a:lnSpc>
              <a:spcBef>
                <a:spcPct val="20000"/>
              </a:spcBef>
              <a:buFontTx/>
              <a:buChar char="•"/>
            </a:pPr>
            <a:r>
              <a:rPr lang="en-US" altLang="en-US" sz="2800" dirty="0"/>
              <a:t>Plants bloom at a specific time</a:t>
            </a:r>
          </a:p>
          <a:p>
            <a:pPr>
              <a:lnSpc>
                <a:spcPct val="150000"/>
              </a:lnSpc>
              <a:spcBef>
                <a:spcPct val="20000"/>
              </a:spcBef>
              <a:buFontTx/>
              <a:buChar char="•"/>
            </a:pPr>
            <a:r>
              <a:rPr lang="en-US" altLang="en-US" sz="2800" dirty="0"/>
              <a:t>Plant choice can be</a:t>
            </a:r>
          </a:p>
          <a:p>
            <a:pPr>
              <a:lnSpc>
                <a:spcPct val="150000"/>
              </a:lnSpc>
              <a:spcBef>
                <a:spcPct val="20000"/>
              </a:spcBef>
            </a:pPr>
            <a:r>
              <a:rPr lang="en-US" altLang="en-US" sz="2800" dirty="0"/>
              <a:t>     based on the amt of sun</a:t>
            </a:r>
          </a:p>
          <a:p>
            <a:pPr>
              <a:lnSpc>
                <a:spcPct val="150000"/>
              </a:lnSpc>
              <a:spcBef>
                <a:spcPct val="20000"/>
              </a:spcBef>
              <a:buFontTx/>
              <a:buChar char="•"/>
            </a:pPr>
            <a:r>
              <a:rPr lang="en-US" altLang="en-US" sz="2800" dirty="0"/>
              <a:t>Short term: High Cost</a:t>
            </a:r>
          </a:p>
          <a:p>
            <a:pPr>
              <a:lnSpc>
                <a:spcPct val="150000"/>
              </a:lnSpc>
              <a:spcBef>
                <a:spcPct val="20000"/>
              </a:spcBef>
              <a:buFontTx/>
              <a:buChar char="•"/>
            </a:pPr>
            <a:r>
              <a:rPr lang="en-US" altLang="en-US" sz="2800" dirty="0"/>
              <a:t>Long term: Lower Cost</a:t>
            </a:r>
          </a:p>
        </p:txBody>
      </p:sp>
      <p:pic>
        <p:nvPicPr>
          <p:cNvPr id="13321" name="Picture 9">
            <a:extLst>
              <a:ext uri="{FF2B5EF4-FFF2-40B4-BE49-F238E27FC236}">
                <a16:creationId xmlns:a16="http://schemas.microsoft.com/office/drawing/2014/main" id="{9C8BAC09-6D93-DE3B-351E-6524CD251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599" y="2370221"/>
            <a:ext cx="3605463" cy="4495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5370" name="Rectangle 15369">
            <a:extLst>
              <a:ext uri="{FF2B5EF4-FFF2-40B4-BE49-F238E27FC236}">
                <a16:creationId xmlns:a16="http://schemas.microsoft.com/office/drawing/2014/main" id="{C9044227-071D-4831-94D0-C92D4840B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F0CE8E2-07FB-C126-CE7F-6D10A1F6BBA6}"/>
              </a:ext>
            </a:extLst>
          </p:cNvPr>
          <p:cNvSpPr>
            <a:spLocks noGrp="1"/>
          </p:cNvSpPr>
          <p:nvPr>
            <p:ph type="title" idx="4294967295"/>
          </p:nvPr>
        </p:nvSpPr>
        <p:spPr>
          <a:xfrm>
            <a:off x="3265884" y="841375"/>
            <a:ext cx="2628900" cy="3114698"/>
          </a:xfrm>
        </p:spPr>
        <p:txBody>
          <a:bodyPr vert="horz" lIns="91440" tIns="45720" rIns="91440" bIns="45720" rtlCol="0" anchor="b">
            <a:normAutofit/>
          </a:bodyPr>
          <a:lstStyle/>
          <a:p>
            <a:pPr>
              <a:lnSpc>
                <a:spcPct val="90000"/>
              </a:lnSpc>
            </a:pPr>
            <a:r>
              <a:rPr lang="en-US" sz="4900" kern="1200" dirty="0">
                <a:solidFill>
                  <a:schemeClr val="bg1"/>
                </a:solidFill>
                <a:latin typeface="+mj-lt"/>
                <a:ea typeface="+mj-ea"/>
                <a:cs typeface="+mj-cs"/>
              </a:rPr>
              <a:t>Perennial</a:t>
            </a:r>
            <a:r>
              <a:rPr lang="en-US" sz="4900" kern="1200" baseline="0" dirty="0">
                <a:solidFill>
                  <a:schemeClr val="bg1"/>
                </a:solidFill>
                <a:latin typeface="+mj-lt"/>
                <a:ea typeface="+mj-ea"/>
                <a:cs typeface="+mj-cs"/>
              </a:rPr>
              <a:t> Gardens</a:t>
            </a:r>
            <a:endParaRPr lang="en-US" sz="4900" kern="1200" dirty="0">
              <a:solidFill>
                <a:schemeClr val="bg1"/>
              </a:solidFill>
              <a:latin typeface="+mj-lt"/>
              <a:ea typeface="+mj-ea"/>
              <a:cs typeface="+mj-cs"/>
            </a:endParaRPr>
          </a:p>
        </p:txBody>
      </p:sp>
      <p:pic>
        <p:nvPicPr>
          <p:cNvPr id="15364" name="Picture 4">
            <a:extLst>
              <a:ext uri="{FF2B5EF4-FFF2-40B4-BE49-F238E27FC236}">
                <a16:creationId xmlns:a16="http://schemas.microsoft.com/office/drawing/2014/main" id="{5252B331-9DB8-1EA1-57D6-3EAC38C5CD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87" r="4" b="8979"/>
          <a:stretch/>
        </p:blipFill>
        <p:spPr bwMode="auto">
          <a:xfrm>
            <a:off x="20" y="2"/>
            <a:ext cx="3065710" cy="3333747"/>
          </a:xfrm>
          <a:custGeom>
            <a:avLst/>
            <a:gdLst/>
            <a:ahLst/>
            <a:cxnLst/>
            <a:rect l="l" t="t" r="r" b="b"/>
            <a:pathLst>
              <a:path w="3834670" h="3333747">
                <a:moveTo>
                  <a:pt x="0" y="0"/>
                </a:moveTo>
                <a:lnTo>
                  <a:pt x="3066495" y="0"/>
                </a:lnTo>
                <a:lnTo>
                  <a:pt x="3427241" y="1211943"/>
                </a:lnTo>
                <a:lnTo>
                  <a:pt x="3834670" y="3333747"/>
                </a:lnTo>
                <a:lnTo>
                  <a:pt x="0" y="3333747"/>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picture containing tree, grass, outdoor, plant&#10;&#10;Description automatically generated">
            <a:extLst>
              <a:ext uri="{FF2B5EF4-FFF2-40B4-BE49-F238E27FC236}">
                <a16:creationId xmlns:a16="http://schemas.microsoft.com/office/drawing/2014/main" id="{38D8F173-EF5B-EE47-F935-A777E99768E8}"/>
              </a:ext>
            </a:extLst>
          </p:cNvPr>
          <p:cNvPicPr>
            <a:picLocks noChangeAspect="1"/>
          </p:cNvPicPr>
          <p:nvPr/>
        </p:nvPicPr>
        <p:blipFill rotWithShape="1">
          <a:blip r:embed="rId3">
            <a:extLst>
              <a:ext uri="{28A0092B-C50C-407E-A947-70E740481C1C}">
                <a14:useLocalDpi xmlns:a14="http://schemas.microsoft.com/office/drawing/2010/main" val="0"/>
              </a:ext>
            </a:extLst>
          </a:blip>
          <a:srcRect l="21327" r="10640" b="1"/>
          <a:stretch/>
        </p:blipFill>
        <p:spPr>
          <a:xfrm>
            <a:off x="20" y="3562350"/>
            <a:ext cx="2989511" cy="3295650"/>
          </a:xfrm>
          <a:custGeom>
            <a:avLst/>
            <a:gdLst/>
            <a:ahLst/>
            <a:cxnLst/>
            <a:rect l="l" t="t" r="r" b="b"/>
            <a:pathLst>
              <a:path w="3986041" h="3295650">
                <a:moveTo>
                  <a:pt x="3878566" y="0"/>
                </a:moveTo>
                <a:lnTo>
                  <a:pt x="3986041" y="559707"/>
                </a:lnTo>
                <a:lnTo>
                  <a:pt x="3751724" y="3295650"/>
                </a:lnTo>
                <a:lnTo>
                  <a:pt x="0" y="3295650"/>
                </a:lnTo>
                <a:lnTo>
                  <a:pt x="0" y="1"/>
                </a:lnTo>
                <a:close/>
              </a:path>
            </a:pathLst>
          </a:custGeom>
        </p:spPr>
      </p:pic>
      <p:grpSp>
        <p:nvGrpSpPr>
          <p:cNvPr id="15372" name="Group 15371">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61441" y="0"/>
            <a:ext cx="1004289" cy="6858000"/>
            <a:chOff x="2748588" y="0"/>
            <a:chExt cx="1339053" cy="6858000"/>
          </a:xfrm>
          <a:effectLst>
            <a:outerShdw blurRad="381000" dist="152400" algn="ctr" rotWithShape="0">
              <a:srgbClr val="000000">
                <a:alpha val="10000"/>
              </a:srgbClr>
            </a:outerShdw>
          </a:effectLst>
        </p:grpSpPr>
        <p:sp>
          <p:nvSpPr>
            <p:cNvPr id="15373" name="Freeform: Shape 15372">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74" name="Freeform: Shape 15373">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5365" name="Picture 5">
            <a:extLst>
              <a:ext uri="{FF2B5EF4-FFF2-40B4-BE49-F238E27FC236}">
                <a16:creationId xmlns:a16="http://schemas.microsoft.com/office/drawing/2014/main" id="{F332976E-A1F2-835F-A083-FE698A59BD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26" r="19249"/>
          <a:stretch/>
        </p:blipFill>
        <p:spPr bwMode="auto">
          <a:xfrm>
            <a:off x="6180059" y="-1"/>
            <a:ext cx="2963941" cy="6858000"/>
          </a:xfrm>
          <a:custGeom>
            <a:avLst/>
            <a:gdLst/>
            <a:ahLst/>
            <a:cxnLst/>
            <a:rect l="l" t="t" r="r" b="b"/>
            <a:pathLst>
              <a:path w="3951921" h="6858000">
                <a:moveTo>
                  <a:pt x="224707" y="0"/>
                </a:moveTo>
                <a:lnTo>
                  <a:pt x="3951921" y="0"/>
                </a:lnTo>
                <a:lnTo>
                  <a:pt x="3951921" y="6858000"/>
                </a:lnTo>
                <a:lnTo>
                  <a:pt x="886146" y="6858000"/>
                </a:lnTo>
                <a:lnTo>
                  <a:pt x="558800" y="5721062"/>
                </a:lnTo>
                <a:lnTo>
                  <a:pt x="0" y="2712496"/>
                </a:lnTo>
                <a:close/>
              </a:path>
            </a:pathLst>
          </a:custGeom>
          <a:noFill/>
          <a:extLst>
            <a:ext uri="{909E8E84-426E-40DD-AFC4-6F175D3DCCD1}">
              <a14:hiddenFill xmlns:a14="http://schemas.microsoft.com/office/drawing/2010/main">
                <a:solidFill>
                  <a:srgbClr val="FFFFFF"/>
                </a:solidFill>
              </a14:hiddenFill>
            </a:ext>
          </a:extLst>
        </p:spPr>
      </p:pic>
      <p:grpSp>
        <p:nvGrpSpPr>
          <p:cNvPr id="15376" name="Group 15375">
            <a:extLst>
              <a:ext uri="{FF2B5EF4-FFF2-40B4-BE49-F238E27FC236}">
                <a16:creationId xmlns:a16="http://schemas.microsoft.com/office/drawing/2014/main" id="{57B65906-47BE-4CEA-9E50-301890FFE4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078270" y="0"/>
            <a:ext cx="1004289" cy="6858000"/>
            <a:chOff x="2748588" y="0"/>
            <a:chExt cx="1339053" cy="6858000"/>
          </a:xfrm>
          <a:effectLst>
            <a:outerShdw blurRad="381000" dist="152400" dir="10800000" algn="ctr" rotWithShape="0">
              <a:srgbClr val="000000">
                <a:alpha val="10000"/>
              </a:srgbClr>
            </a:outerShdw>
          </a:effectLst>
        </p:grpSpPr>
        <p:sp>
          <p:nvSpPr>
            <p:cNvPr id="15377" name="Freeform: Shape 15376">
              <a:extLst>
                <a:ext uri="{FF2B5EF4-FFF2-40B4-BE49-F238E27FC236}">
                  <a16:creationId xmlns:a16="http://schemas.microsoft.com/office/drawing/2014/main" id="{E9C1A977-5AC1-49DC-B315-CAB53CF6F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78" name="Freeform: Shape 15377">
              <a:extLst>
                <a:ext uri="{FF2B5EF4-FFF2-40B4-BE49-F238E27FC236}">
                  <a16:creationId xmlns:a16="http://schemas.microsoft.com/office/drawing/2014/main" id="{2AEEAD2A-AA94-4108-8639-95E861AED1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descr="A picture containing tree, grass, outdoor, sky&#10;&#10;Description automatically generated">
            <a:extLst>
              <a:ext uri="{FF2B5EF4-FFF2-40B4-BE49-F238E27FC236}">
                <a16:creationId xmlns:a16="http://schemas.microsoft.com/office/drawing/2014/main" id="{2CEE510B-EEAF-0360-C3D7-3425A824B08C}"/>
              </a:ext>
            </a:extLst>
          </p:cNvPr>
          <p:cNvPicPr>
            <a:picLocks noChangeAspect="1"/>
          </p:cNvPicPr>
          <p:nvPr/>
        </p:nvPicPr>
        <p:blipFill rotWithShape="1">
          <a:blip r:embed="rId2">
            <a:extLst>
              <a:ext uri="{28A0092B-C50C-407E-A947-70E740481C1C}">
                <a14:useLocalDpi xmlns:a14="http://schemas.microsoft.com/office/drawing/2010/main" val="0"/>
              </a:ext>
            </a:extLst>
          </a:blip>
          <a:srcRect t="1960" r="-2" b="12623"/>
          <a:stretch/>
        </p:blipFill>
        <p:spPr>
          <a:xfrm rot="21480000">
            <a:off x="762043" y="839999"/>
            <a:ext cx="7607945" cy="5216630"/>
          </a:xfrm>
          <a:prstGeom prst="rect">
            <a:avLst/>
          </a:prstGeom>
          <a:ln>
            <a:noFill/>
          </a:ln>
          <a:effectLst>
            <a:softEdge rad="112500"/>
          </a:effectLst>
        </p:spPr>
      </p:pic>
    </p:spTree>
    <p:extLst>
      <p:ext uri="{BB962C8B-B14F-4D97-AF65-F5344CB8AC3E}">
        <p14:creationId xmlns:p14="http://schemas.microsoft.com/office/powerpoint/2010/main" val="1868137673"/>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08956D6-B029-F624-78D5-2751F751783A}"/>
              </a:ext>
            </a:extLst>
          </p:cNvPr>
          <p:cNvSpPr>
            <a:spLocks noGrp="1" noChangeArrowheads="1"/>
          </p:cNvSpPr>
          <p:nvPr>
            <p:ph type="title"/>
          </p:nvPr>
        </p:nvSpPr>
        <p:spPr/>
        <p:txBody>
          <a:bodyPr/>
          <a:lstStyle/>
          <a:p>
            <a:r>
              <a:rPr lang="en-US" altLang="en-US" dirty="0">
                <a:solidFill>
                  <a:srgbClr val="CCFFCC"/>
                </a:solidFill>
              </a:rPr>
              <a:t>Annuals vs Perennial</a:t>
            </a:r>
          </a:p>
        </p:txBody>
      </p:sp>
      <p:sp>
        <p:nvSpPr>
          <p:cNvPr id="14340" name="Rectangle 4">
            <a:extLst>
              <a:ext uri="{FF2B5EF4-FFF2-40B4-BE49-F238E27FC236}">
                <a16:creationId xmlns:a16="http://schemas.microsoft.com/office/drawing/2014/main" id="{A32EC41D-4955-307F-C88A-508EBA622415}"/>
              </a:ext>
            </a:extLst>
          </p:cNvPr>
          <p:cNvSpPr>
            <a:spLocks noChangeArrowheads="1"/>
          </p:cNvSpPr>
          <p:nvPr/>
        </p:nvSpPr>
        <p:spPr bwMode="auto">
          <a:xfrm>
            <a:off x="45720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14342" name="AutoShape 6" descr="Annual vs. Perennial - A Harmony of Differences Make a Gorgeous Garden -  Westlake Ace Hardware">
            <a:extLst>
              <a:ext uri="{FF2B5EF4-FFF2-40B4-BE49-F238E27FC236}">
                <a16:creationId xmlns:a16="http://schemas.microsoft.com/office/drawing/2014/main" id="{F82FC309-6479-6478-3EF8-BE95D98E4375}"/>
              </a:ext>
            </a:extLst>
          </p:cNvPr>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4344" name="Picture 8">
            <a:extLst>
              <a:ext uri="{FF2B5EF4-FFF2-40B4-BE49-F238E27FC236}">
                <a16:creationId xmlns:a16="http://schemas.microsoft.com/office/drawing/2014/main" id="{A492A50B-8DCC-71BB-212C-B1639ACFA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B6D355F-5D3E-4DA0-4868-B27C5B1F5834}"/>
              </a:ext>
            </a:extLst>
          </p:cNvPr>
          <p:cNvSpPr>
            <a:spLocks noChangeArrowheads="1"/>
          </p:cNvSpPr>
          <p:nvPr/>
        </p:nvSpPr>
        <p:spPr bwMode="auto">
          <a:xfrm>
            <a:off x="45720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16387" name="Rectangle 3">
            <a:extLst>
              <a:ext uri="{FF2B5EF4-FFF2-40B4-BE49-F238E27FC236}">
                <a16:creationId xmlns:a16="http://schemas.microsoft.com/office/drawing/2014/main" id="{21F08274-65DA-4C1E-7BBB-8EE61D6B3E69}"/>
              </a:ext>
            </a:extLst>
          </p:cNvPr>
          <p:cNvSpPr>
            <a:spLocks noChangeArrowheads="1"/>
          </p:cNvSpPr>
          <p:nvPr/>
        </p:nvSpPr>
        <p:spPr bwMode="auto">
          <a:xfrm>
            <a:off x="45720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16388" name="Rectangle 4">
            <a:extLst>
              <a:ext uri="{FF2B5EF4-FFF2-40B4-BE49-F238E27FC236}">
                <a16:creationId xmlns:a16="http://schemas.microsoft.com/office/drawing/2014/main" id="{535386CB-2AE8-D682-0F5A-9243740321D3}"/>
              </a:ext>
            </a:extLst>
          </p:cNvPr>
          <p:cNvSpPr>
            <a:spLocks noGrp="1" noChangeArrowheads="1"/>
          </p:cNvSpPr>
          <p:nvPr>
            <p:ph type="title" idx="4294967295"/>
          </p:nvPr>
        </p:nvSpPr>
        <p:spPr/>
        <p:txBody>
          <a:bodyPr/>
          <a:lstStyle/>
          <a:p>
            <a:r>
              <a:rPr lang="en-US" altLang="en-US" dirty="0">
                <a:solidFill>
                  <a:srgbClr val="99FFCC"/>
                </a:solidFill>
              </a:rPr>
              <a:t>Container Garden</a:t>
            </a:r>
          </a:p>
        </p:txBody>
      </p:sp>
      <p:sp>
        <p:nvSpPr>
          <p:cNvPr id="16389" name="WordArt 5">
            <a:extLst>
              <a:ext uri="{FF2B5EF4-FFF2-40B4-BE49-F238E27FC236}">
                <a16:creationId xmlns:a16="http://schemas.microsoft.com/office/drawing/2014/main" id="{88BAD26A-AC7F-1CF5-4D9B-957858039AA1}"/>
              </a:ext>
            </a:extLst>
          </p:cNvPr>
          <p:cNvSpPr>
            <a:spLocks noChangeArrowheads="1" noChangeShapeType="1" noTextEdit="1"/>
          </p:cNvSpPr>
          <p:nvPr/>
        </p:nvSpPr>
        <p:spPr bwMode="auto">
          <a:xfrm>
            <a:off x="2324100" y="381000"/>
            <a:ext cx="44958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0">
                  <a:gsLst>
                    <a:gs pos="0">
                      <a:schemeClr val="accent2"/>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Container Garden</a:t>
            </a:r>
          </a:p>
        </p:txBody>
      </p:sp>
      <p:sp>
        <p:nvSpPr>
          <p:cNvPr id="16390" name="Text Box 6">
            <a:extLst>
              <a:ext uri="{FF2B5EF4-FFF2-40B4-BE49-F238E27FC236}">
                <a16:creationId xmlns:a16="http://schemas.microsoft.com/office/drawing/2014/main" id="{2F71463D-BBFC-A033-590E-208E7D2E0ED8}"/>
              </a:ext>
            </a:extLst>
          </p:cNvPr>
          <p:cNvSpPr txBox="1">
            <a:spLocks noChangeArrowheads="1"/>
          </p:cNvSpPr>
          <p:nvPr/>
        </p:nvSpPr>
        <p:spPr bwMode="auto">
          <a:xfrm>
            <a:off x="156411" y="1678405"/>
            <a:ext cx="4114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Can be moved around</a:t>
            </a:r>
          </a:p>
          <a:p>
            <a:pPr>
              <a:spcBef>
                <a:spcPct val="50000"/>
              </a:spcBef>
            </a:pPr>
            <a:r>
              <a:rPr lang="en-US" altLang="en-US" dirty="0"/>
              <a:t>Must be watered frequently</a:t>
            </a:r>
          </a:p>
          <a:p>
            <a:pPr>
              <a:spcBef>
                <a:spcPct val="50000"/>
              </a:spcBef>
            </a:pPr>
            <a:r>
              <a:rPr lang="en-US" altLang="en-US" dirty="0"/>
              <a:t>Can be annual/ perennial/ both</a:t>
            </a:r>
          </a:p>
          <a:p>
            <a:pPr>
              <a:spcBef>
                <a:spcPct val="50000"/>
              </a:spcBef>
            </a:pPr>
            <a:r>
              <a:rPr lang="en-US" altLang="en-US" dirty="0"/>
              <a:t>Limited root space</a:t>
            </a:r>
          </a:p>
          <a:p>
            <a:pPr>
              <a:spcBef>
                <a:spcPct val="50000"/>
              </a:spcBef>
            </a:pPr>
            <a:endParaRPr lang="en-US" altLang="en-US" dirty="0"/>
          </a:p>
        </p:txBody>
      </p:sp>
      <p:pic>
        <p:nvPicPr>
          <p:cNvPr id="5" name="Picture 4" descr="A couple of potted flowers on a window sill&#10;&#10;Description automatically generated with low confidence">
            <a:extLst>
              <a:ext uri="{FF2B5EF4-FFF2-40B4-BE49-F238E27FC236}">
                <a16:creationId xmlns:a16="http://schemas.microsoft.com/office/drawing/2014/main" id="{D4622EAE-ED06-4FD6-22CA-B828EE92C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785937"/>
            <a:ext cx="3048000" cy="4067175"/>
          </a:xfrm>
          <a:prstGeom prst="rect">
            <a:avLst/>
          </a:prstGeom>
          <a:effectLst>
            <a:softEdge rad="152400"/>
          </a:effectLst>
        </p:spPr>
      </p:pic>
      <p:pic>
        <p:nvPicPr>
          <p:cNvPr id="1026" name="Picture 2" descr="Container Vegetable Gardening Basics | Garden Design">
            <a:extLst>
              <a:ext uri="{FF2B5EF4-FFF2-40B4-BE49-F238E27FC236}">
                <a16:creationId xmlns:a16="http://schemas.microsoft.com/office/drawing/2014/main" id="{AA3ECA86-3A10-A56C-C154-C97393BA5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081464"/>
            <a:ext cx="3401627" cy="2776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FFCC">
            <a:alpha val="7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0CC7-886E-ADAD-3C41-D6D7E7916B2E}"/>
              </a:ext>
            </a:extLst>
          </p:cNvPr>
          <p:cNvSpPr>
            <a:spLocks noGrp="1"/>
          </p:cNvSpPr>
          <p:nvPr>
            <p:ph type="title" idx="4294967295"/>
          </p:nvPr>
        </p:nvSpPr>
        <p:spPr>
          <a:xfrm>
            <a:off x="-533400" y="228600"/>
            <a:ext cx="7772400" cy="1143000"/>
          </a:xfrm>
        </p:spPr>
        <p:txBody>
          <a:bodyPr/>
          <a:lstStyle/>
          <a:p>
            <a:r>
              <a:rPr lang="en-US" dirty="0">
                <a:solidFill>
                  <a:srgbClr val="CCFFCC"/>
                </a:solidFill>
              </a:rPr>
              <a:t>Raised Bed</a:t>
            </a:r>
          </a:p>
        </p:txBody>
      </p:sp>
      <p:sp>
        <p:nvSpPr>
          <p:cNvPr id="3" name="Rectangle 2">
            <a:extLst>
              <a:ext uri="{FF2B5EF4-FFF2-40B4-BE49-F238E27FC236}">
                <a16:creationId xmlns:a16="http://schemas.microsoft.com/office/drawing/2014/main" id="{4EFEF5B3-BD35-7000-D2AF-F94A5CCD01CF}"/>
              </a:ext>
            </a:extLst>
          </p:cNvPr>
          <p:cNvSpPr/>
          <p:nvPr/>
        </p:nvSpPr>
        <p:spPr>
          <a:xfrm>
            <a:off x="2438400" y="228600"/>
            <a:ext cx="4575648" cy="1015663"/>
          </a:xfrm>
          <a:prstGeom prst="rect">
            <a:avLst/>
          </a:prstGeom>
          <a:solidFill>
            <a:srgbClr val="99FFCC"/>
          </a:solidFill>
        </p:spPr>
        <p:txBody>
          <a:bodyPr wrap="square" lIns="91440" tIns="45720" rIns="91440" bIns="45720">
            <a:spAutoFit/>
          </a:bodyPr>
          <a:lstStyle/>
          <a:p>
            <a:pPr algn="ctr"/>
            <a:r>
              <a:rPr lang="en-US" sz="6000" b="1" dirty="0">
                <a:ln w="12700">
                  <a:solidFill>
                    <a:schemeClr val="accent1"/>
                  </a:solidFill>
                  <a:prstDash val="solid"/>
                </a:ln>
                <a:solidFill>
                  <a:srgbClr val="FF9933"/>
                </a:solidFill>
                <a:effectLst>
                  <a:outerShdw dist="38100" dir="2640000" algn="bl" rotWithShape="0">
                    <a:schemeClr val="accent1"/>
                  </a:outerShdw>
                </a:effectLst>
              </a:rPr>
              <a:t>Raised Bed</a:t>
            </a:r>
            <a:endParaRPr lang="en-US" sz="6000" b="1" cap="none" spc="0" dirty="0">
              <a:ln w="12700">
                <a:solidFill>
                  <a:schemeClr val="accent1"/>
                </a:solidFill>
                <a:prstDash val="solid"/>
              </a:ln>
              <a:solidFill>
                <a:srgbClr val="FF9933"/>
              </a:solidFill>
              <a:effectLst>
                <a:outerShdw dist="38100" dir="2640000" algn="bl" rotWithShape="0">
                  <a:schemeClr val="accent1"/>
                </a:outerShdw>
              </a:effectLst>
            </a:endParaRPr>
          </a:p>
        </p:txBody>
      </p:sp>
      <p:pic>
        <p:nvPicPr>
          <p:cNvPr id="4" name="Picture 3" descr="A picture containing outdoor, plant, tree, flower&#10;&#10;Description automatically generated">
            <a:extLst>
              <a:ext uri="{FF2B5EF4-FFF2-40B4-BE49-F238E27FC236}">
                <a16:creationId xmlns:a16="http://schemas.microsoft.com/office/drawing/2014/main" id="{B54C2287-1165-4B71-7B5F-F745CB1E00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438400"/>
            <a:ext cx="4419600" cy="4419600"/>
          </a:xfrm>
          <a:prstGeom prst="rect">
            <a:avLst/>
          </a:prstGeom>
          <a:noFill/>
          <a:ln>
            <a:noFill/>
          </a:ln>
          <a:effectLst>
            <a:softEdge rad="215900"/>
          </a:effectLst>
        </p:spPr>
      </p:pic>
      <p:sp>
        <p:nvSpPr>
          <p:cNvPr id="5" name="TextBox 4">
            <a:extLst>
              <a:ext uri="{FF2B5EF4-FFF2-40B4-BE49-F238E27FC236}">
                <a16:creationId xmlns:a16="http://schemas.microsoft.com/office/drawing/2014/main" id="{67C54507-FAAD-DFC4-3C7E-808F22F67728}"/>
              </a:ext>
            </a:extLst>
          </p:cNvPr>
          <p:cNvSpPr txBox="1"/>
          <p:nvPr/>
        </p:nvSpPr>
        <p:spPr>
          <a:xfrm>
            <a:off x="457200" y="1524000"/>
            <a:ext cx="4267200" cy="5078313"/>
          </a:xfrm>
          <a:prstGeom prst="rect">
            <a:avLst/>
          </a:prstGeom>
          <a:noFill/>
        </p:spPr>
        <p:txBody>
          <a:bodyPr wrap="square" rtlCol="0">
            <a:spAutoFit/>
          </a:bodyPr>
          <a:lstStyle/>
          <a:p>
            <a:pPr marL="342900" indent="-342900">
              <a:lnSpc>
                <a:spcPct val="150000"/>
              </a:lnSpc>
              <a:buFont typeface="Wingdings" panose="05000000000000000000" pitchFamily="2" charset="2"/>
              <a:buChar char="v"/>
            </a:pPr>
            <a:r>
              <a:rPr lang="en-US" dirty="0"/>
              <a:t>Can be vegetable or flowers </a:t>
            </a:r>
          </a:p>
          <a:p>
            <a:pPr marL="342900" indent="-342900">
              <a:lnSpc>
                <a:spcPct val="150000"/>
              </a:lnSpc>
              <a:buFont typeface="Wingdings" panose="05000000000000000000" pitchFamily="2" charset="2"/>
              <a:buChar char="v"/>
            </a:pPr>
            <a:r>
              <a:rPr lang="en-US" dirty="0"/>
              <a:t>Easier to till and dig</a:t>
            </a:r>
          </a:p>
          <a:p>
            <a:pPr marL="342900" indent="-342900">
              <a:lnSpc>
                <a:spcPct val="150000"/>
              </a:lnSpc>
              <a:buFont typeface="Wingdings" panose="05000000000000000000" pitchFamily="2" charset="2"/>
              <a:buChar char="v"/>
            </a:pPr>
            <a:r>
              <a:rPr lang="en-US" dirty="0"/>
              <a:t>Easier on your back</a:t>
            </a:r>
          </a:p>
          <a:p>
            <a:pPr marL="342900" indent="-342900">
              <a:lnSpc>
                <a:spcPct val="150000"/>
              </a:lnSpc>
              <a:buFont typeface="Wingdings" panose="05000000000000000000" pitchFamily="2" charset="2"/>
              <a:buChar char="v"/>
            </a:pPr>
            <a:r>
              <a:rPr lang="en-US" dirty="0"/>
              <a:t>Less weeds</a:t>
            </a:r>
          </a:p>
          <a:p>
            <a:pPr marL="342900" indent="-342900">
              <a:lnSpc>
                <a:spcPct val="150000"/>
              </a:lnSpc>
              <a:buFont typeface="Wingdings" panose="05000000000000000000" pitchFamily="2" charset="2"/>
              <a:buChar char="v"/>
            </a:pPr>
            <a:r>
              <a:rPr lang="en-US" dirty="0"/>
              <a:t>Better drainage</a:t>
            </a:r>
          </a:p>
          <a:p>
            <a:pPr marL="342900" indent="-342900">
              <a:lnSpc>
                <a:spcPct val="150000"/>
              </a:lnSpc>
              <a:buFont typeface="Wingdings" panose="05000000000000000000" pitchFamily="2" charset="2"/>
              <a:buChar char="v"/>
            </a:pPr>
            <a:r>
              <a:rPr lang="en-US" dirty="0"/>
              <a:t>Ability to control organic matter and nutrients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dirty="0"/>
              <a:t> </a:t>
            </a:r>
          </a:p>
        </p:txBody>
      </p:sp>
    </p:spTree>
    <p:extLst>
      <p:ext uri="{BB962C8B-B14F-4D97-AF65-F5344CB8AC3E}">
        <p14:creationId xmlns:p14="http://schemas.microsoft.com/office/powerpoint/2010/main" val="834833103"/>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9933">
            <a:alpha val="21000"/>
          </a:srgb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ence, ground, outdoor, wooden&#10;&#10;Description automatically generated">
            <a:extLst>
              <a:ext uri="{FF2B5EF4-FFF2-40B4-BE49-F238E27FC236}">
                <a16:creationId xmlns:a16="http://schemas.microsoft.com/office/drawing/2014/main" id="{2E6036F8-C360-89CB-4F78-9082275ED6AD}"/>
              </a:ext>
            </a:extLst>
          </p:cNvPr>
          <p:cNvPicPr>
            <a:picLocks noChangeAspect="1"/>
          </p:cNvPicPr>
          <p:nvPr/>
        </p:nvPicPr>
        <p:blipFill rotWithShape="1">
          <a:blip r:embed="rId2">
            <a:extLst>
              <a:ext uri="{28A0092B-C50C-407E-A947-70E740481C1C}">
                <a14:useLocalDpi xmlns:a14="http://schemas.microsoft.com/office/drawing/2010/main" val="0"/>
              </a:ext>
            </a:extLst>
          </a:blip>
          <a:srcRect r="3" b="5477"/>
          <a:stretch/>
        </p:blipFill>
        <p:spPr>
          <a:xfrm>
            <a:off x="241297" y="321732"/>
            <a:ext cx="4256173" cy="3017405"/>
          </a:xfrm>
          <a:prstGeom prst="rect">
            <a:avLst/>
          </a:prstGeom>
        </p:spPr>
      </p:pic>
      <p:pic>
        <p:nvPicPr>
          <p:cNvPr id="11" name="Picture 10" descr="A picture containing furniture&#10;&#10;Description automatically generated">
            <a:extLst>
              <a:ext uri="{FF2B5EF4-FFF2-40B4-BE49-F238E27FC236}">
                <a16:creationId xmlns:a16="http://schemas.microsoft.com/office/drawing/2014/main" id="{E2162A2B-DC21-206B-E6F8-23487559D9A3}"/>
              </a:ext>
            </a:extLst>
          </p:cNvPr>
          <p:cNvPicPr>
            <a:picLocks noChangeAspect="1"/>
          </p:cNvPicPr>
          <p:nvPr/>
        </p:nvPicPr>
        <p:blipFill rotWithShape="1">
          <a:blip r:embed="rId3">
            <a:extLst>
              <a:ext uri="{28A0092B-C50C-407E-A947-70E740481C1C}">
                <a14:useLocalDpi xmlns:a14="http://schemas.microsoft.com/office/drawing/2010/main" val="0"/>
              </a:ext>
            </a:extLst>
          </a:blip>
          <a:srcRect t="2208" r="3" b="10394"/>
          <a:stretch/>
        </p:blipFill>
        <p:spPr>
          <a:xfrm>
            <a:off x="241297" y="3510853"/>
            <a:ext cx="4256173" cy="2789954"/>
          </a:xfrm>
          <a:prstGeom prst="rect">
            <a:avLst/>
          </a:prstGeom>
        </p:spPr>
      </p:pic>
      <p:pic>
        <p:nvPicPr>
          <p:cNvPr id="5" name="Picture 4" descr="A picture containing outdoor, ground, seat, bench&#10;&#10;Description automatically generated">
            <a:extLst>
              <a:ext uri="{FF2B5EF4-FFF2-40B4-BE49-F238E27FC236}">
                <a16:creationId xmlns:a16="http://schemas.microsoft.com/office/drawing/2014/main" id="{38129D9D-A977-98E5-93CF-A3CFFDC01CAF}"/>
              </a:ext>
            </a:extLst>
          </p:cNvPr>
          <p:cNvPicPr>
            <a:picLocks noChangeAspect="1"/>
          </p:cNvPicPr>
          <p:nvPr/>
        </p:nvPicPr>
        <p:blipFill rotWithShape="1">
          <a:blip r:embed="rId4">
            <a:extLst>
              <a:ext uri="{28A0092B-C50C-407E-A947-70E740481C1C}">
                <a14:useLocalDpi xmlns:a14="http://schemas.microsoft.com/office/drawing/2010/main" val="0"/>
              </a:ext>
            </a:extLst>
          </a:blip>
          <a:srcRect l="29798" r="16814" b="1"/>
          <a:stretch/>
        </p:blipFill>
        <p:spPr>
          <a:xfrm>
            <a:off x="4646529" y="321733"/>
            <a:ext cx="4256173" cy="5979074"/>
          </a:xfrm>
          <a:prstGeom prst="rect">
            <a:avLst/>
          </a:prstGeom>
        </p:spPr>
      </p:pic>
    </p:spTree>
    <p:extLst>
      <p:ext uri="{BB962C8B-B14F-4D97-AF65-F5344CB8AC3E}">
        <p14:creationId xmlns:p14="http://schemas.microsoft.com/office/powerpoint/2010/main" val="1688785455"/>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grass, ground, park&#10;&#10;Description automatically generated">
            <a:extLst>
              <a:ext uri="{FF2B5EF4-FFF2-40B4-BE49-F238E27FC236}">
                <a16:creationId xmlns:a16="http://schemas.microsoft.com/office/drawing/2014/main" id="{9597C9A9-FA5A-93E6-6DFA-072E3163D91C}"/>
              </a:ext>
            </a:extLst>
          </p:cNvPr>
          <p:cNvPicPr>
            <a:picLocks noChangeAspect="1"/>
          </p:cNvPicPr>
          <p:nvPr/>
        </p:nvPicPr>
        <p:blipFill rotWithShape="1">
          <a:blip r:embed="rId2">
            <a:extLst>
              <a:ext uri="{28A0092B-C50C-407E-A947-70E740481C1C}">
                <a14:useLocalDpi xmlns:a14="http://schemas.microsoft.com/office/drawing/2010/main" val="0"/>
              </a:ext>
            </a:extLst>
          </a:blip>
          <a:srcRect t="10134" r="-1" b="15908"/>
          <a:stretch/>
        </p:blipFill>
        <p:spPr>
          <a:xfrm>
            <a:off x="20" y="10"/>
            <a:ext cx="6954671"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a:effectLst>
            <a:softEdge rad="112500"/>
          </a:effectLst>
        </p:spPr>
      </p:pic>
      <p:sp>
        <p:nvSpPr>
          <p:cNvPr id="10"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85524774"/>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alpha val="19000"/>
          </a:srgb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fence, outdoor, enclosure, wire&#10;&#10;Description automatically generated">
            <a:extLst>
              <a:ext uri="{FF2B5EF4-FFF2-40B4-BE49-F238E27FC236}">
                <a16:creationId xmlns:a16="http://schemas.microsoft.com/office/drawing/2014/main" id="{D6C5F053-F60F-D931-B3DF-F985ABA2F560}"/>
              </a:ext>
            </a:extLst>
          </p:cNvPr>
          <p:cNvPicPr>
            <a:picLocks noChangeAspect="1"/>
          </p:cNvPicPr>
          <p:nvPr/>
        </p:nvPicPr>
        <p:blipFill rotWithShape="1">
          <a:blip r:embed="rId3">
            <a:extLst>
              <a:ext uri="{28A0092B-C50C-407E-A947-70E740481C1C}">
                <a14:useLocalDpi xmlns:a14="http://schemas.microsoft.com/office/drawing/2010/main" val="0"/>
              </a:ext>
            </a:extLst>
          </a:blip>
          <a:srcRect r="1304"/>
          <a:stretch/>
        </p:blipFill>
        <p:spPr>
          <a:xfrm>
            <a:off x="4654164" y="467572"/>
            <a:ext cx="4251513" cy="5743618"/>
          </a:xfrm>
          <a:prstGeom prst="rect">
            <a:avLst/>
          </a:prstGeom>
          <a:ln>
            <a:noFill/>
          </a:ln>
          <a:effectLst>
            <a:softEdge rad="112500"/>
          </a:effectLst>
        </p:spPr>
      </p:pic>
      <p:pic>
        <p:nvPicPr>
          <p:cNvPr id="3" name="Picture 2" descr="A fenced in yard with a house in the background&#10;&#10;Description automatically generated with low confidence">
            <a:extLst>
              <a:ext uri="{FF2B5EF4-FFF2-40B4-BE49-F238E27FC236}">
                <a16:creationId xmlns:a16="http://schemas.microsoft.com/office/drawing/2014/main" id="{1C16DEF9-4270-4E1C-ED89-19156EF1F9D4}"/>
              </a:ext>
            </a:extLst>
          </p:cNvPr>
          <p:cNvPicPr>
            <a:picLocks noChangeAspect="1"/>
          </p:cNvPicPr>
          <p:nvPr/>
        </p:nvPicPr>
        <p:blipFill rotWithShape="1">
          <a:blip r:embed="rId4">
            <a:extLst>
              <a:ext uri="{28A0092B-C50C-407E-A947-70E740481C1C}">
                <a14:useLocalDpi xmlns:a14="http://schemas.microsoft.com/office/drawing/2010/main" val="0"/>
              </a:ext>
            </a:extLst>
          </a:blip>
          <a:srcRect l="27941" r="16482" b="1"/>
          <a:stretch/>
        </p:blipFill>
        <p:spPr>
          <a:xfrm>
            <a:off x="238323" y="438669"/>
            <a:ext cx="4256170" cy="5743618"/>
          </a:xfrm>
          <a:prstGeom prst="rect">
            <a:avLst/>
          </a:prstGeom>
          <a:ln>
            <a:noFill/>
          </a:ln>
          <a:effectLst>
            <a:softEdge rad="112500"/>
          </a:effectLst>
        </p:spPr>
      </p:pic>
    </p:spTree>
    <p:extLst>
      <p:ext uri="{BB962C8B-B14F-4D97-AF65-F5344CB8AC3E}">
        <p14:creationId xmlns:p14="http://schemas.microsoft.com/office/powerpoint/2010/main" val="4130370298"/>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6E4BB63-879D-5D2D-737B-32E0725389D3}"/>
              </a:ext>
            </a:extLst>
          </p:cNvPr>
          <p:cNvSpPr>
            <a:spLocks noChangeArrowheads="1"/>
          </p:cNvSpPr>
          <p:nvPr/>
        </p:nvSpPr>
        <p:spPr bwMode="auto">
          <a:xfrm>
            <a:off x="45720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5125" name="Rectangle 5">
            <a:extLst>
              <a:ext uri="{FF2B5EF4-FFF2-40B4-BE49-F238E27FC236}">
                <a16:creationId xmlns:a16="http://schemas.microsoft.com/office/drawing/2014/main" id="{3538753B-53B9-28DE-1ECB-75CD31BE4A3F}"/>
              </a:ext>
            </a:extLst>
          </p:cNvPr>
          <p:cNvSpPr>
            <a:spLocks noChangeArrowheads="1"/>
          </p:cNvSpPr>
          <p:nvPr/>
        </p:nvSpPr>
        <p:spPr bwMode="auto">
          <a:xfrm>
            <a:off x="45720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5126" name="Rectangle 6">
            <a:extLst>
              <a:ext uri="{FF2B5EF4-FFF2-40B4-BE49-F238E27FC236}">
                <a16:creationId xmlns:a16="http://schemas.microsoft.com/office/drawing/2014/main" id="{D3AC52DA-7480-A4B1-F1FE-27458C6D1620}"/>
              </a:ext>
            </a:extLst>
          </p:cNvPr>
          <p:cNvSpPr>
            <a:spLocks noChangeArrowheads="1"/>
          </p:cNvSpPr>
          <p:nvPr/>
        </p:nvSpPr>
        <p:spPr bwMode="auto">
          <a:xfrm>
            <a:off x="45720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5128" name="AutoShape 8" descr="Image result for green garden flower background">
            <a:extLst>
              <a:ext uri="{FF2B5EF4-FFF2-40B4-BE49-F238E27FC236}">
                <a16:creationId xmlns:a16="http://schemas.microsoft.com/office/drawing/2014/main" id="{6E734ED5-D66B-1326-190D-7EDCDBFC8ADC}"/>
              </a:ext>
            </a:extLst>
          </p:cNvPr>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5130" name="Picture 10" descr="Green Garden Images - Free Download on Freepik">
            <a:extLst>
              <a:ext uri="{FF2B5EF4-FFF2-40B4-BE49-F238E27FC236}">
                <a16:creationId xmlns:a16="http://schemas.microsoft.com/office/drawing/2014/main" id="{8BED1E78-3728-F3CE-164D-2625FAC670EC}"/>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31" name="Rectangle 11">
            <a:extLst>
              <a:ext uri="{FF2B5EF4-FFF2-40B4-BE49-F238E27FC236}">
                <a16:creationId xmlns:a16="http://schemas.microsoft.com/office/drawing/2014/main" id="{92FA44B9-23BC-9F7B-602B-98708A08199D}"/>
              </a:ext>
            </a:extLst>
          </p:cNvPr>
          <p:cNvSpPr>
            <a:spLocks noChangeArrowheads="1"/>
          </p:cNvSpPr>
          <p:nvPr/>
        </p:nvSpPr>
        <p:spPr bwMode="auto">
          <a:xfrm>
            <a:off x="45720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5132" name="Oval 12">
            <a:extLst>
              <a:ext uri="{FF2B5EF4-FFF2-40B4-BE49-F238E27FC236}">
                <a16:creationId xmlns:a16="http://schemas.microsoft.com/office/drawing/2014/main" id="{9E4C5637-2DDE-6BC6-F365-39065E48041C}"/>
              </a:ext>
            </a:extLst>
          </p:cNvPr>
          <p:cNvSpPr>
            <a:spLocks noChangeArrowheads="1"/>
          </p:cNvSpPr>
          <p:nvPr/>
        </p:nvSpPr>
        <p:spPr bwMode="auto">
          <a:xfrm>
            <a:off x="2133600" y="1828800"/>
            <a:ext cx="6705600" cy="4648200"/>
          </a:xfrm>
          <a:prstGeom prst="ellipse">
            <a:avLst/>
          </a:prstGeom>
          <a:solidFill>
            <a:srgbClr val="99CC00">
              <a:alpha val="53000"/>
            </a:srgbClr>
          </a:solidFill>
          <a:ln w="9525">
            <a:solidFill>
              <a:srgbClr val="99CC00"/>
            </a:solidFill>
            <a:round/>
            <a:headEnd/>
            <a:tailEnd/>
          </a:ln>
          <a:effectLst/>
        </p:spPr>
        <p:txBody>
          <a:bodyPr wrap="none" anchor="ctr"/>
          <a:lstStyle/>
          <a:p>
            <a:endParaRPr lang="en-US"/>
          </a:p>
        </p:txBody>
      </p:sp>
      <p:sp>
        <p:nvSpPr>
          <p:cNvPr id="5133" name="WordArt 13">
            <a:extLst>
              <a:ext uri="{FF2B5EF4-FFF2-40B4-BE49-F238E27FC236}">
                <a16:creationId xmlns:a16="http://schemas.microsoft.com/office/drawing/2014/main" id="{CAD1BA47-C5C6-9725-A127-99B4FF739D5D}"/>
              </a:ext>
            </a:extLst>
          </p:cNvPr>
          <p:cNvSpPr>
            <a:spLocks noChangeArrowheads="1" noChangeShapeType="1" noTextEdit="1"/>
          </p:cNvSpPr>
          <p:nvPr/>
        </p:nvSpPr>
        <p:spPr bwMode="auto">
          <a:xfrm>
            <a:off x="2438400" y="2324100"/>
            <a:ext cx="6019800" cy="3467100"/>
          </a:xfrm>
          <a:prstGeom prst="rect">
            <a:avLst/>
          </a:prstGeom>
          <a:noFill/>
          <a:ln w="9525">
            <a:noFill/>
            <a:round/>
            <a:headEnd/>
            <a:tailEnd/>
          </a:ln>
        </p:spPr>
        <p:txBody>
          <a:bodyPr wrap="none" fromWordArt="1">
            <a:prstTxWarp prst="textPlain">
              <a:avLst>
                <a:gd name="adj" fmla="val 50000"/>
              </a:avLst>
            </a:prstTxWarp>
          </a:bodyPr>
          <a:lstStyle/>
          <a:p>
            <a:pPr algn="ctr"/>
            <a:r>
              <a:rPr lang="en-US" sz="3600" kern="10" dirty="0">
                <a:gradFill rotWithShape="0">
                  <a:gsLst>
                    <a:gs pos="0">
                      <a:srgbClr val="FF9933"/>
                    </a:gs>
                    <a:gs pos="50000">
                      <a:schemeClr val="accent2"/>
                    </a:gs>
                    <a:gs pos="100000">
                      <a:srgbClr val="FF9933"/>
                    </a:gs>
                  </a:gsLst>
                  <a:lin ang="5400000" scaled="1"/>
                </a:gradFill>
                <a:effectLst>
                  <a:outerShdw dist="35921" dir="2700000" algn="ctr" rotWithShape="0">
                    <a:srgbClr val="C0C0C0"/>
                  </a:outerShdw>
                </a:effectLst>
                <a:latin typeface="Impact" panose="020B0806030902050204" pitchFamily="34" charset="0"/>
              </a:rPr>
              <a:t>Remember....</a:t>
            </a:r>
          </a:p>
          <a:p>
            <a:pPr algn="ctr"/>
            <a:r>
              <a:rPr lang="en-US" sz="3600" kern="10" dirty="0">
                <a:gradFill rotWithShape="0">
                  <a:gsLst>
                    <a:gs pos="0">
                      <a:srgbClr val="FF9933"/>
                    </a:gs>
                    <a:gs pos="50000">
                      <a:schemeClr val="accent2"/>
                    </a:gs>
                    <a:gs pos="100000">
                      <a:srgbClr val="FF9933"/>
                    </a:gs>
                  </a:gsLst>
                  <a:lin ang="5400000" scaled="1"/>
                </a:gradFill>
                <a:effectLst>
                  <a:outerShdw dist="35921" dir="2700000" algn="ctr" rotWithShape="0">
                    <a:srgbClr val="C0C0C0"/>
                  </a:outerShdw>
                </a:effectLst>
                <a:latin typeface="Impact" panose="020B0806030902050204" pitchFamily="34" charset="0"/>
              </a:rPr>
              <a:t>You don't have to be perfect</a:t>
            </a:r>
          </a:p>
          <a:p>
            <a:pPr algn="ctr"/>
            <a:r>
              <a:rPr lang="en-US" sz="3600" kern="10" dirty="0">
                <a:gradFill rotWithShape="0">
                  <a:gsLst>
                    <a:gs pos="0">
                      <a:srgbClr val="FF9933"/>
                    </a:gs>
                    <a:gs pos="50000">
                      <a:schemeClr val="accent2"/>
                    </a:gs>
                    <a:gs pos="100000">
                      <a:srgbClr val="FF9933"/>
                    </a:gs>
                  </a:gsLst>
                  <a:lin ang="5400000" scaled="1"/>
                </a:gradFill>
                <a:effectLst>
                  <a:outerShdw dist="35921" dir="2700000" algn="ctr" rotWithShape="0">
                    <a:srgbClr val="C0C0C0"/>
                  </a:outerShdw>
                </a:effectLst>
                <a:latin typeface="Impact" panose="020B0806030902050204" pitchFamily="34" charset="0"/>
              </a:rPr>
              <a:t>to be amazing!!</a:t>
            </a:r>
          </a:p>
        </p:txBody>
      </p:sp>
      <p:sp>
        <p:nvSpPr>
          <p:cNvPr id="4" name="Title 3">
            <a:extLst>
              <a:ext uri="{FF2B5EF4-FFF2-40B4-BE49-F238E27FC236}">
                <a16:creationId xmlns:a16="http://schemas.microsoft.com/office/drawing/2014/main" id="{B03B3AC0-601A-CACB-4123-38A729B5ECD3}"/>
              </a:ext>
            </a:extLst>
          </p:cNvPr>
          <p:cNvSpPr>
            <a:spLocks noGrp="1"/>
          </p:cNvSpPr>
          <p:nvPr>
            <p:ph type="title" idx="4294967295"/>
          </p:nvPr>
        </p:nvSpPr>
        <p:spPr/>
        <p:txBody>
          <a:bodyPr/>
          <a:lstStyle/>
          <a:p>
            <a:r>
              <a:rPr lang="en-US" sz="1050" dirty="0">
                <a:solidFill>
                  <a:srgbClr val="00B050"/>
                </a:solidFill>
              </a:rPr>
              <a:t>You don’t have to be perfect</a:t>
            </a:r>
          </a:p>
        </p:txBody>
      </p:sp>
    </p:spTree>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CFFB9"/>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ree, outdoor, garden, farm machine&#10;&#10;Description automatically generated">
            <a:extLst>
              <a:ext uri="{FF2B5EF4-FFF2-40B4-BE49-F238E27FC236}">
                <a16:creationId xmlns:a16="http://schemas.microsoft.com/office/drawing/2014/main" id="{7C116DA0-91E5-87FD-D4F9-493343C12541}"/>
              </a:ext>
            </a:extLst>
          </p:cNvPr>
          <p:cNvPicPr>
            <a:picLocks noChangeAspect="1"/>
          </p:cNvPicPr>
          <p:nvPr/>
        </p:nvPicPr>
        <p:blipFill rotWithShape="1">
          <a:blip r:embed="rId2">
            <a:extLst>
              <a:ext uri="{28A0092B-C50C-407E-A947-70E740481C1C}">
                <a14:useLocalDpi xmlns:a14="http://schemas.microsoft.com/office/drawing/2010/main" val="0"/>
              </a:ext>
            </a:extLst>
          </a:blip>
          <a:srcRect t="26026"/>
          <a:stretch/>
        </p:blipFill>
        <p:spPr>
          <a:xfrm>
            <a:off x="1066800" y="-381000"/>
            <a:ext cx="7010400" cy="762000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4106993018"/>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4BF1-5B4B-8473-3944-C52B45246F07}"/>
              </a:ext>
            </a:extLst>
          </p:cNvPr>
          <p:cNvSpPr>
            <a:spLocks noGrp="1"/>
          </p:cNvSpPr>
          <p:nvPr>
            <p:ph type="title" idx="4294967295"/>
          </p:nvPr>
        </p:nvSpPr>
        <p:spPr>
          <a:xfrm>
            <a:off x="-33338" y="457200"/>
            <a:ext cx="7772400" cy="1143000"/>
          </a:xfrm>
        </p:spPr>
        <p:txBody>
          <a:bodyPr/>
          <a:lstStyle/>
          <a:p>
            <a:r>
              <a:rPr lang="en-US">
                <a:solidFill>
                  <a:srgbClr val="CCFFCC"/>
                </a:solidFill>
              </a:rPr>
              <a:t>Water Garden</a:t>
            </a:r>
            <a:endParaRPr lang="en-US" dirty="0">
              <a:solidFill>
                <a:srgbClr val="CCFFCC"/>
              </a:solidFill>
            </a:endParaRPr>
          </a:p>
        </p:txBody>
      </p:sp>
      <p:pic>
        <p:nvPicPr>
          <p:cNvPr id="4" name="Picture 3" descr="A small waterfall in a garden&#10;&#10;Description automatically generated with low confidence">
            <a:extLst>
              <a:ext uri="{FF2B5EF4-FFF2-40B4-BE49-F238E27FC236}">
                <a16:creationId xmlns:a16="http://schemas.microsoft.com/office/drawing/2014/main" id="{226039A9-589D-8EE6-7822-F340252DC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9" y="1472863"/>
            <a:ext cx="6540163" cy="4927937"/>
          </a:xfrm>
          <a:prstGeom prst="rect">
            <a:avLst/>
          </a:prstGeom>
          <a:effectLst>
            <a:softEdge rad="165100"/>
          </a:effectLst>
        </p:spPr>
      </p:pic>
      <p:sp>
        <p:nvSpPr>
          <p:cNvPr id="5" name="TextBox 4">
            <a:extLst>
              <a:ext uri="{FF2B5EF4-FFF2-40B4-BE49-F238E27FC236}">
                <a16:creationId xmlns:a16="http://schemas.microsoft.com/office/drawing/2014/main" id="{1F70C879-B453-0C23-0B8A-B37F5DBB9C59}"/>
              </a:ext>
            </a:extLst>
          </p:cNvPr>
          <p:cNvSpPr txBox="1"/>
          <p:nvPr/>
        </p:nvSpPr>
        <p:spPr>
          <a:xfrm>
            <a:off x="1752600" y="385011"/>
            <a:ext cx="5410200" cy="1015663"/>
          </a:xfrm>
          <a:prstGeom prst="rect">
            <a:avLst/>
          </a:prstGeom>
          <a:noFill/>
        </p:spPr>
        <p:txBody>
          <a:bodyPr wrap="square">
            <a:spAutoFit/>
          </a:bodyPr>
          <a:lstStyle/>
          <a:p>
            <a:pPr algn="ctr"/>
            <a:r>
              <a:rPr lang="en-US" sz="6000" b="1">
                <a:ln w="12700">
                  <a:solidFill>
                    <a:srgbClr val="FF0000"/>
                  </a:solidFill>
                  <a:prstDash val="solid"/>
                </a:ln>
                <a:blipFill>
                  <a:blip r:embed="rId3">
                    <a:alphaModFix amt="79000"/>
                  </a:blip>
                  <a:tile tx="0" ty="0" sx="100000" sy="100000" flip="none" algn="tl"/>
                </a:blipFill>
                <a:effectLst>
                  <a:outerShdw dist="38100" dir="2640000" algn="bl" rotWithShape="0">
                    <a:schemeClr val="accent1"/>
                  </a:outerShdw>
                </a:effectLst>
              </a:rPr>
              <a:t>Water Garden</a:t>
            </a:r>
            <a:endParaRPr lang="en-US" sz="6000" b="1" cap="none" spc="0" dirty="0">
              <a:ln w="12700">
                <a:solidFill>
                  <a:srgbClr val="FF0000"/>
                </a:solidFill>
                <a:prstDash val="solid"/>
              </a:ln>
              <a:blipFill>
                <a:blip r:embed="rId3">
                  <a:alphaModFix amt="79000"/>
                </a:blip>
                <a:tile tx="0" ty="0" sx="100000" sy="100000" flip="none" algn="tl"/>
              </a:blipFill>
              <a:effectLst>
                <a:outerShdw dist="38100" dir="2640000" algn="bl" rotWithShape="0">
                  <a:schemeClr val="accent1"/>
                </a:outerShdw>
              </a:effectLst>
            </a:endParaRPr>
          </a:p>
        </p:txBody>
      </p:sp>
    </p:spTree>
    <p:extLst>
      <p:ext uri="{BB962C8B-B14F-4D97-AF65-F5344CB8AC3E}">
        <p14:creationId xmlns:p14="http://schemas.microsoft.com/office/powerpoint/2010/main" val="2677531502"/>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38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ext, water, plant, swimming&#10;&#10;Description automatically generated">
            <a:extLst>
              <a:ext uri="{FF2B5EF4-FFF2-40B4-BE49-F238E27FC236}">
                <a16:creationId xmlns:a16="http://schemas.microsoft.com/office/drawing/2014/main" id="{EF5D8158-E685-DCAC-A7D2-A9B01C849468}"/>
              </a:ext>
            </a:extLst>
          </p:cNvPr>
          <p:cNvPicPr>
            <a:picLocks noChangeAspect="1"/>
          </p:cNvPicPr>
          <p:nvPr/>
        </p:nvPicPr>
        <p:blipFill rotWithShape="1">
          <a:blip r:embed="rId2">
            <a:extLst>
              <a:ext uri="{28A0092B-C50C-407E-A947-70E740481C1C}">
                <a14:useLocalDpi xmlns:a14="http://schemas.microsoft.com/office/drawing/2010/main" val="0"/>
              </a:ext>
            </a:extLst>
          </a:blip>
          <a:srcRect t="19565" b="6461"/>
          <a:stretch/>
        </p:blipFill>
        <p:spPr>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756164065"/>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5C5"/>
        </a:solidFill>
        <a:effectLst/>
      </p:bgPr>
    </p:bg>
    <p:spTree>
      <p:nvGrpSpPr>
        <p:cNvPr id="1" name=""/>
        <p:cNvGrpSpPr/>
        <p:nvPr/>
      </p:nvGrpSpPr>
      <p:grpSpPr>
        <a:xfrm>
          <a:off x="0" y="0"/>
          <a:ext cx="0" cy="0"/>
          <a:chOff x="0" y="0"/>
          <a:chExt cx="0" cy="0"/>
        </a:xfrm>
      </p:grpSpPr>
      <p:pic>
        <p:nvPicPr>
          <p:cNvPr id="22534" name="Picture 6" descr="Front Foundation Planting - Traditional - Landscape - Boston - by Nilsen  Landscape Design, LLC | Houzz">
            <a:extLst>
              <a:ext uri="{FF2B5EF4-FFF2-40B4-BE49-F238E27FC236}">
                <a16:creationId xmlns:a16="http://schemas.microsoft.com/office/drawing/2014/main" id="{DB6342FF-1B1D-A5C7-0383-F17CB04C3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3650"/>
            <a:ext cx="3964838" cy="3391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C5A6F6-1A73-BDAE-29FD-DA42B67751C1}"/>
              </a:ext>
            </a:extLst>
          </p:cNvPr>
          <p:cNvSpPr>
            <a:spLocks noGrp="1"/>
          </p:cNvSpPr>
          <p:nvPr>
            <p:ph type="title" idx="4294967295"/>
          </p:nvPr>
        </p:nvSpPr>
        <p:spPr>
          <a:xfrm>
            <a:off x="457200" y="0"/>
            <a:ext cx="7772400" cy="1143000"/>
          </a:xfrm>
        </p:spPr>
        <p:txBody>
          <a:bodyPr/>
          <a:lstStyle/>
          <a:p>
            <a:r>
              <a:rPr lang="en-US" dirty="0">
                <a:solidFill>
                  <a:srgbClr val="FFC5C5"/>
                </a:solidFill>
              </a:rPr>
              <a:t>Foundation</a:t>
            </a:r>
            <a:r>
              <a:rPr lang="en-US" baseline="0" dirty="0">
                <a:solidFill>
                  <a:srgbClr val="FFC5C5"/>
                </a:solidFill>
              </a:rPr>
              <a:t> Planting</a:t>
            </a:r>
            <a:endParaRPr lang="en-US" dirty="0">
              <a:solidFill>
                <a:srgbClr val="FFC5C5"/>
              </a:solidFill>
            </a:endParaRPr>
          </a:p>
        </p:txBody>
      </p:sp>
      <p:pic>
        <p:nvPicPr>
          <p:cNvPr id="22532" name="Picture 4" descr="Foundation Plants: 21 Best Shrubs &amp; Perennials For The Front Of House">
            <a:extLst>
              <a:ext uri="{FF2B5EF4-FFF2-40B4-BE49-F238E27FC236}">
                <a16:creationId xmlns:a16="http://schemas.microsoft.com/office/drawing/2014/main" id="{09B2B082-2E24-11CC-F578-745DED0C7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4838" y="2859880"/>
            <a:ext cx="5100523" cy="39981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25C9FBB-2B7A-C8DE-8A25-0E1C8AB90431}"/>
              </a:ext>
            </a:extLst>
          </p:cNvPr>
          <p:cNvSpPr/>
          <p:nvPr/>
        </p:nvSpPr>
        <p:spPr>
          <a:xfrm>
            <a:off x="5410200" y="4038600"/>
            <a:ext cx="2209800" cy="4429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867028B-2977-9FD5-167D-35A10D1AF53C}"/>
              </a:ext>
            </a:extLst>
          </p:cNvPr>
          <p:cNvSpPr/>
          <p:nvPr/>
        </p:nvSpPr>
        <p:spPr>
          <a:xfrm>
            <a:off x="2667000" y="-109680"/>
            <a:ext cx="6282489"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blipFill>
                  <a:blip r:embed="rId4"/>
                  <a:tile tx="0" ty="0" sx="100000" sy="100000" flip="none" algn="tl"/>
                </a:blipFill>
                <a:effectLst>
                  <a:outerShdw dist="38100" dir="2640000" algn="bl" rotWithShape="0">
                    <a:schemeClr val="accent1"/>
                  </a:outerShdw>
                </a:effectLst>
              </a:rPr>
              <a:t>Foundation Planting</a:t>
            </a:r>
            <a:endParaRPr lang="en-US" sz="5400" b="1" cap="none" spc="0" dirty="0">
              <a:ln w="12700">
                <a:solidFill>
                  <a:schemeClr val="accent1"/>
                </a:solidFill>
                <a:prstDash val="solid"/>
              </a:ln>
              <a:blipFill>
                <a:blip r:embed="rId4"/>
                <a:tile tx="0" ty="0" sx="100000" sy="100000" flip="none" algn="tl"/>
              </a:blipFill>
              <a:effectLst>
                <a:outerShdw dist="38100" dir="2640000" algn="bl" rotWithShape="0">
                  <a:schemeClr val="accent1"/>
                </a:outerShdw>
              </a:effectLst>
            </a:endParaRPr>
          </a:p>
        </p:txBody>
      </p:sp>
      <p:sp>
        <p:nvSpPr>
          <p:cNvPr id="5" name="TextBox 4">
            <a:extLst>
              <a:ext uri="{FF2B5EF4-FFF2-40B4-BE49-F238E27FC236}">
                <a16:creationId xmlns:a16="http://schemas.microsoft.com/office/drawing/2014/main" id="{AD970F43-9A5D-601F-08C4-279FDEACE364}"/>
              </a:ext>
            </a:extLst>
          </p:cNvPr>
          <p:cNvSpPr txBox="1"/>
          <p:nvPr/>
        </p:nvSpPr>
        <p:spPr>
          <a:xfrm>
            <a:off x="78639" y="4250680"/>
            <a:ext cx="3669594" cy="2862322"/>
          </a:xfrm>
          <a:prstGeom prst="rect">
            <a:avLst/>
          </a:prstGeom>
          <a:noFill/>
        </p:spPr>
        <p:txBody>
          <a:bodyPr wrap="none" rtlCol="0">
            <a:spAutoFit/>
          </a:bodyPr>
          <a:lstStyle/>
          <a:p>
            <a:r>
              <a:rPr lang="en-US" sz="2000" dirty="0">
                <a:solidFill>
                  <a:srgbClr val="2A2A2A"/>
                </a:solidFill>
                <a:latin typeface="Noto Sans" panose="020B0502040504020204" pitchFamily="34" charset="0"/>
              </a:rPr>
              <a:t>P</a:t>
            </a:r>
            <a:r>
              <a:rPr lang="en-US" sz="2000" b="0" i="0" dirty="0">
                <a:solidFill>
                  <a:srgbClr val="2A2A2A"/>
                </a:solidFill>
                <a:effectLst/>
                <a:latin typeface="Noto Sans" panose="020B0502040504020204" pitchFamily="34" charset="0"/>
              </a:rPr>
              <a:t>lants  hide the  foundation</a:t>
            </a:r>
          </a:p>
          <a:p>
            <a:r>
              <a:rPr lang="en-US" sz="2000" b="0" i="0" dirty="0">
                <a:solidFill>
                  <a:srgbClr val="2A2A2A"/>
                </a:solidFill>
                <a:effectLst/>
                <a:latin typeface="Noto Sans" panose="020B0502040504020204" pitchFamily="34" charset="0"/>
              </a:rPr>
              <a:t> of your   house</a:t>
            </a:r>
          </a:p>
          <a:p>
            <a:endParaRPr lang="en-US" sz="2000" dirty="0">
              <a:solidFill>
                <a:srgbClr val="2A2A2A"/>
              </a:solidFill>
              <a:latin typeface="Noto Sans" panose="020B0502040504020204" pitchFamily="34" charset="0"/>
            </a:endParaRPr>
          </a:p>
          <a:p>
            <a:r>
              <a:rPr lang="en-US" sz="2000" dirty="0">
                <a:solidFill>
                  <a:srgbClr val="2A2A2A"/>
                </a:solidFill>
                <a:latin typeface="Noto Sans" panose="020B0502040504020204" pitchFamily="34" charset="0"/>
              </a:rPr>
              <a:t>Blends house with front yard</a:t>
            </a:r>
          </a:p>
          <a:p>
            <a:endParaRPr lang="en-US" sz="2000" dirty="0">
              <a:solidFill>
                <a:srgbClr val="2A2A2A"/>
              </a:solidFill>
              <a:latin typeface="Noto Sans" panose="020B0502040504020204" pitchFamily="34" charset="0"/>
            </a:endParaRPr>
          </a:p>
          <a:p>
            <a:r>
              <a:rPr lang="en-US" sz="2000" dirty="0">
                <a:solidFill>
                  <a:srgbClr val="2A2A2A"/>
                </a:solidFill>
                <a:latin typeface="Noto Sans" panose="020B0502040504020204" pitchFamily="34" charset="0"/>
              </a:rPr>
              <a:t>Soften edges of house</a:t>
            </a:r>
          </a:p>
          <a:p>
            <a:endParaRPr lang="en-US" sz="2000" dirty="0">
              <a:solidFill>
                <a:srgbClr val="2A2A2A"/>
              </a:solidFill>
              <a:latin typeface="Noto Sans" panose="020B0502040504020204" pitchFamily="34" charset="0"/>
            </a:endParaRPr>
          </a:p>
          <a:p>
            <a:r>
              <a:rPr lang="en-US" sz="2000" dirty="0">
                <a:solidFill>
                  <a:srgbClr val="2A2A2A"/>
                </a:solidFill>
                <a:latin typeface="Noto Sans" panose="020B0502040504020204" pitchFamily="34" charset="0"/>
              </a:rPr>
              <a:t>Mainly  evergreens </a:t>
            </a:r>
          </a:p>
          <a:p>
            <a:endParaRPr lang="en-US" sz="2000" dirty="0"/>
          </a:p>
        </p:txBody>
      </p:sp>
    </p:spTree>
    <p:extLst>
      <p:ext uri="{BB962C8B-B14F-4D97-AF65-F5344CB8AC3E}">
        <p14:creationId xmlns:p14="http://schemas.microsoft.com/office/powerpoint/2010/main" val="2125058996"/>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7000">
              <a:srgbClr val="FFFF00">
                <a:alpha val="37000"/>
              </a:srgbClr>
            </a:gs>
            <a:gs pos="62000">
              <a:srgbClr val="CCFF99"/>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ree, outdoor, plant, garden&#10;&#10;Description automatically generated">
            <a:extLst>
              <a:ext uri="{FF2B5EF4-FFF2-40B4-BE49-F238E27FC236}">
                <a16:creationId xmlns:a16="http://schemas.microsoft.com/office/drawing/2014/main" id="{6958F8A0-9917-FDC9-98B1-9F286A20246C}"/>
              </a:ext>
            </a:extLst>
          </p:cNvPr>
          <p:cNvPicPr>
            <a:picLocks noChangeAspect="1"/>
          </p:cNvPicPr>
          <p:nvPr/>
        </p:nvPicPr>
        <p:blipFill rotWithShape="1">
          <a:blip r:embed="rId2">
            <a:extLst>
              <a:ext uri="{28A0092B-C50C-407E-A947-70E740481C1C}">
                <a14:useLocalDpi xmlns:a14="http://schemas.microsoft.com/office/drawing/2010/main" val="0"/>
              </a:ext>
            </a:extLst>
          </a:blip>
          <a:srcRect t="17590" r="-1" b="8451"/>
          <a:stretch/>
        </p:blipFill>
        <p:spPr>
          <a:xfrm>
            <a:off x="20" y="10"/>
            <a:ext cx="6954671"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19"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1"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22437446"/>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7000">
              <a:srgbClr val="FFC5C5">
                <a:alpha val="72000"/>
              </a:srgbClr>
            </a:gs>
            <a:gs pos="37000">
              <a:srgbClr val="CCFF99"/>
            </a:gs>
            <a:gs pos="100000">
              <a:schemeClr val="accent1">
                <a:lumMod val="45000"/>
                <a:lumOff val="55000"/>
              </a:schemeClr>
            </a:gs>
            <a:gs pos="7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3A0848-06B6-EF4B-DC1A-C74BDCB2D24C}"/>
              </a:ext>
            </a:extLst>
          </p:cNvPr>
          <p:cNvSpPr>
            <a:spLocks noGrp="1"/>
          </p:cNvSpPr>
          <p:nvPr>
            <p:ph type="title" idx="4294967295"/>
          </p:nvPr>
        </p:nvSpPr>
        <p:spPr>
          <a:xfrm>
            <a:off x="5791200" y="152400"/>
            <a:ext cx="4629150" cy="1938076"/>
          </a:xfrm>
        </p:spPr>
        <p:txBody>
          <a:bodyPr vert="horz" lIns="91440" tIns="45720" rIns="91440" bIns="45720" rtlCol="0" anchor="ctr">
            <a:noAutofit/>
          </a:bodyPr>
          <a:lstStyle/>
          <a:p>
            <a:pPr algn="l">
              <a:lnSpc>
                <a:spcPct val="90000"/>
              </a:lnSpc>
            </a:pPr>
            <a:r>
              <a:rPr lang="en-US" sz="1000" kern="1200" dirty="0">
                <a:solidFill>
                  <a:schemeClr val="tx1"/>
                </a:solidFill>
                <a:latin typeface="+mj-lt"/>
                <a:ea typeface="+mj-ea"/>
                <a:cs typeface="+mj-cs"/>
              </a:rPr>
              <a:t>Consider your</a:t>
            </a:r>
            <a:br>
              <a:rPr lang="en-US" sz="1000" kern="1200" dirty="0">
                <a:solidFill>
                  <a:schemeClr val="tx1"/>
                </a:solidFill>
                <a:latin typeface="+mj-lt"/>
                <a:ea typeface="+mj-ea"/>
                <a:cs typeface="+mj-cs"/>
              </a:rPr>
            </a:br>
            <a:r>
              <a:rPr lang="en-US" sz="1000" kern="1200" dirty="0">
                <a:solidFill>
                  <a:schemeClr val="tx1"/>
                </a:solidFill>
                <a:latin typeface="+mj-lt"/>
                <a:ea typeface="+mj-ea"/>
                <a:cs typeface="+mj-cs"/>
              </a:rPr>
              <a:t> </a:t>
            </a:r>
            <a:r>
              <a:rPr lang="en-US" sz="1000" dirty="0">
                <a:solidFill>
                  <a:schemeClr val="tx1"/>
                </a:solidFill>
              </a:rPr>
              <a:t>Envi</a:t>
            </a:r>
            <a:r>
              <a:rPr lang="en-US" sz="1000" kern="1200" dirty="0">
                <a:solidFill>
                  <a:schemeClr val="tx1"/>
                </a:solidFill>
                <a:latin typeface="+mj-lt"/>
                <a:ea typeface="+mj-ea"/>
                <a:cs typeface="+mj-cs"/>
              </a:rPr>
              <a:t>ronment</a:t>
            </a:r>
          </a:p>
        </p:txBody>
      </p:sp>
      <p:sp>
        <p:nvSpPr>
          <p:cNvPr id="6" name="Rectangle 5">
            <a:extLst>
              <a:ext uri="{FF2B5EF4-FFF2-40B4-BE49-F238E27FC236}">
                <a16:creationId xmlns:a16="http://schemas.microsoft.com/office/drawing/2014/main" id="{E98B2346-4DF9-F7AC-38CC-91AF768F3ABA}"/>
              </a:ext>
            </a:extLst>
          </p:cNvPr>
          <p:cNvSpPr/>
          <p:nvPr/>
        </p:nvSpPr>
        <p:spPr>
          <a:xfrm>
            <a:off x="5410200" y="5368227"/>
            <a:ext cx="2862072" cy="369437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1" cap="none" spc="0" dirty="0">
                <a:ln w="12700">
                  <a:solidFill>
                    <a:schemeClr val="tx2">
                      <a:lumMod val="75000"/>
                    </a:schemeClr>
                  </a:solidFill>
                  <a:prstDash val="solid"/>
                </a:ln>
                <a:effectLst>
                  <a:outerShdw dist="38100" dir="2640000" algn="bl" rotWithShape="0">
                    <a:schemeClr val="tx2">
                      <a:lumMod val="75000"/>
                    </a:schemeClr>
                  </a:outerShdw>
                </a:effectLst>
                <a:latin typeface="+mn-lt"/>
                <a:cs typeface="+mn-cs"/>
              </a:rPr>
              <a:t>Consider your </a:t>
            </a:r>
          </a:p>
          <a:p>
            <a:pPr indent="-228600">
              <a:lnSpc>
                <a:spcPct val="90000"/>
              </a:lnSpc>
              <a:spcAft>
                <a:spcPts val="600"/>
              </a:spcAft>
              <a:buFont typeface="Arial" panose="020B0604020202020204" pitchFamily="34" charset="0"/>
              <a:buChar char="•"/>
            </a:pPr>
            <a:endParaRPr lang="en-US" sz="1700" b="1" cap="none" spc="0" dirty="0">
              <a:ln w="12700">
                <a:solidFill>
                  <a:schemeClr val="tx2">
                    <a:lumMod val="75000"/>
                  </a:schemeClr>
                </a:solidFill>
                <a:prstDash val="solid"/>
              </a:ln>
              <a:effectLst>
                <a:outerShdw dist="38100" dir="2640000" algn="bl" rotWithShape="0">
                  <a:schemeClr val="tx2">
                    <a:lumMod val="75000"/>
                  </a:schemeClr>
                </a:outerShdw>
              </a:effectLst>
              <a:latin typeface="+mn-lt"/>
              <a:cs typeface="+mn-cs"/>
            </a:endParaRPr>
          </a:p>
          <a:p>
            <a:pPr indent="-228600">
              <a:lnSpc>
                <a:spcPct val="90000"/>
              </a:lnSpc>
              <a:spcAft>
                <a:spcPts val="600"/>
              </a:spcAft>
              <a:buFont typeface="Arial" panose="020B0604020202020204" pitchFamily="34" charset="0"/>
              <a:buChar char="•"/>
            </a:pPr>
            <a:r>
              <a:rPr lang="en-US" sz="1700" b="1" cap="none" spc="0" dirty="0">
                <a:ln w="12700">
                  <a:solidFill>
                    <a:schemeClr val="tx2">
                      <a:lumMod val="75000"/>
                    </a:schemeClr>
                  </a:solidFill>
                  <a:prstDash val="solid"/>
                </a:ln>
                <a:effectLst>
                  <a:outerShdw dist="38100" dir="2640000" algn="bl" rotWithShape="0">
                    <a:schemeClr val="tx2">
                      <a:lumMod val="75000"/>
                    </a:schemeClr>
                  </a:outerShdw>
                </a:effectLst>
                <a:latin typeface="+mn-lt"/>
                <a:cs typeface="+mn-cs"/>
              </a:rPr>
              <a:t>Garden Environment</a:t>
            </a:r>
          </a:p>
        </p:txBody>
      </p:sp>
      <p:sp useBgFill="1">
        <p:nvSpPr>
          <p:cNvPr id="11" name="Rectangle 1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512,316 Garden Tools Images, Stock Photos &amp; Vectors | Shutterstock">
            <a:extLst>
              <a:ext uri="{FF2B5EF4-FFF2-40B4-BE49-F238E27FC236}">
                <a16:creationId xmlns:a16="http://schemas.microsoft.com/office/drawing/2014/main" id="{C7BD9B11-F973-19BD-B2E9-C7BE1B9DC02C}"/>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l="13150"/>
          <a:stretch/>
        </p:blipFill>
        <p:spPr bwMode="auto">
          <a:xfrm>
            <a:off x="4514850" y="0"/>
            <a:ext cx="4629150" cy="754379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BD57A10-D6FE-BF71-65F3-4560A10694B1}"/>
              </a:ext>
            </a:extLst>
          </p:cNvPr>
          <p:cNvSpPr/>
          <p:nvPr/>
        </p:nvSpPr>
        <p:spPr>
          <a:xfrm>
            <a:off x="416250" y="2090476"/>
            <a:ext cx="4096314" cy="2585323"/>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Consider</a:t>
            </a:r>
          </a:p>
          <a:p>
            <a:pPr algn="ctr"/>
            <a:r>
              <a:rPr lang="en-US" sz="5400" b="1" dirty="0">
                <a:ln w="22225">
                  <a:solidFill>
                    <a:schemeClr val="accent2"/>
                  </a:solidFill>
                  <a:prstDash val="solid"/>
                </a:ln>
                <a:solidFill>
                  <a:schemeClr val="accent2">
                    <a:lumMod val="40000"/>
                    <a:lumOff val="60000"/>
                  </a:schemeClr>
                </a:solidFill>
              </a:rPr>
              <a:t>Your </a:t>
            </a:r>
          </a:p>
          <a:p>
            <a:pPr algn="ctr"/>
            <a:r>
              <a:rPr lang="en-US" sz="5400" b="1" cap="none" spc="0" dirty="0">
                <a:ln w="22225">
                  <a:solidFill>
                    <a:schemeClr val="accent2"/>
                  </a:solidFill>
                  <a:prstDash val="solid"/>
                </a:ln>
                <a:solidFill>
                  <a:schemeClr val="accent2">
                    <a:lumMod val="40000"/>
                    <a:lumOff val="60000"/>
                  </a:schemeClr>
                </a:solidFill>
                <a:effectLst/>
              </a:rPr>
              <a:t>Environment</a:t>
            </a:r>
          </a:p>
        </p:txBody>
      </p:sp>
    </p:spTree>
    <p:extLst>
      <p:ext uri="{BB962C8B-B14F-4D97-AF65-F5344CB8AC3E}">
        <p14:creationId xmlns:p14="http://schemas.microsoft.com/office/powerpoint/2010/main" val="2605886184"/>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6E0A-E325-43B1-E432-64FD790FAB89}"/>
              </a:ext>
            </a:extLst>
          </p:cNvPr>
          <p:cNvSpPr>
            <a:spLocks noGrp="1"/>
          </p:cNvSpPr>
          <p:nvPr>
            <p:ph type="title" idx="4294967295"/>
          </p:nvPr>
        </p:nvSpPr>
        <p:spPr>
          <a:xfrm>
            <a:off x="-609600" y="-143283"/>
            <a:ext cx="9196614" cy="1471757"/>
          </a:xfrm>
        </p:spPr>
        <p:txBody>
          <a:bodyPr/>
          <a:lstStyle/>
          <a:p>
            <a:r>
              <a:rPr lang="en-US" dirty="0">
                <a:solidFill>
                  <a:srgbClr val="FFC000"/>
                </a:solidFill>
              </a:rPr>
              <a:t>                 What Zone are you In?</a:t>
            </a:r>
            <a:r>
              <a:rPr lang="en-US" baseline="0" dirty="0">
                <a:solidFill>
                  <a:srgbClr val="CCFFCC"/>
                </a:solidFill>
              </a:rPr>
              <a:t> in?</a:t>
            </a:r>
            <a:br>
              <a:rPr lang="en-US" baseline="0" dirty="0"/>
            </a:br>
            <a:r>
              <a:rPr lang="en-US" baseline="0" dirty="0"/>
              <a:t>     </a:t>
            </a:r>
            <a:r>
              <a:rPr lang="en-US" sz="3600" u="sng" dirty="0">
                <a:latin typeface="Aharoni" panose="02010803020104030203" pitchFamily="2" charset="-79"/>
                <a:cs typeface="Aharoni" panose="02010803020104030203" pitchFamily="2" charset="-79"/>
              </a:rPr>
              <a:t>USDA Plant Hardiness Zone Map</a:t>
            </a:r>
          </a:p>
        </p:txBody>
      </p:sp>
      <p:pic>
        <p:nvPicPr>
          <p:cNvPr id="3" name="Picture 2" descr="U.S. Growing Zone Map - Zones for Plants | Breck's">
            <a:extLst>
              <a:ext uri="{FF2B5EF4-FFF2-40B4-BE49-F238E27FC236}">
                <a16:creationId xmlns:a16="http://schemas.microsoft.com/office/drawing/2014/main" id="{1442DD76-326B-238A-C36C-56ADB70D20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22714"/>
            <a:ext cx="5791200" cy="4169854"/>
          </a:xfrm>
          <a:prstGeom prst="rect">
            <a:avLst/>
          </a:prstGeom>
          <a:noFill/>
          <a:ln>
            <a:noFill/>
          </a:ln>
        </p:spPr>
      </p:pic>
      <p:sp>
        <p:nvSpPr>
          <p:cNvPr id="5" name="TextBox 4">
            <a:extLst>
              <a:ext uri="{FF2B5EF4-FFF2-40B4-BE49-F238E27FC236}">
                <a16:creationId xmlns:a16="http://schemas.microsoft.com/office/drawing/2014/main" id="{6F43251F-7BBC-F14B-7234-5C63EF2DC9BF}"/>
              </a:ext>
            </a:extLst>
          </p:cNvPr>
          <p:cNvSpPr txBox="1"/>
          <p:nvPr/>
        </p:nvSpPr>
        <p:spPr>
          <a:xfrm>
            <a:off x="0" y="1378856"/>
            <a:ext cx="9196614" cy="6001643"/>
          </a:xfrm>
          <a:prstGeom prst="rect">
            <a:avLst/>
          </a:prstGeom>
          <a:noFill/>
        </p:spPr>
        <p:txBody>
          <a:bodyPr wrap="square" rtlCol="0">
            <a:spAutoFit/>
          </a:bodyPr>
          <a:lstStyle/>
          <a:p>
            <a:pPr>
              <a:lnSpc>
                <a:spcPct val="150000"/>
              </a:lnSpc>
            </a:pPr>
            <a:r>
              <a:rPr lang="en-US" b="1" dirty="0"/>
              <a:t>The standard by which gardeners and growers can determine</a:t>
            </a:r>
          </a:p>
          <a:p>
            <a:pPr>
              <a:lnSpc>
                <a:spcPct val="150000"/>
              </a:lnSpc>
            </a:pPr>
            <a:r>
              <a:rPr lang="en-US" b="1" dirty="0"/>
              <a:t> which plants are most </a:t>
            </a:r>
          </a:p>
          <a:p>
            <a:pPr>
              <a:lnSpc>
                <a:spcPct val="150000"/>
              </a:lnSpc>
            </a:pPr>
            <a:r>
              <a:rPr lang="en-US" b="1" dirty="0"/>
              <a:t>likely to thrive in a  </a:t>
            </a:r>
          </a:p>
          <a:p>
            <a:pPr>
              <a:lnSpc>
                <a:spcPct val="150000"/>
              </a:lnSpc>
            </a:pPr>
            <a:r>
              <a:rPr lang="en-US" b="1" dirty="0"/>
              <a:t>location</a:t>
            </a:r>
          </a:p>
          <a:p>
            <a:pPr>
              <a:lnSpc>
                <a:spcPct val="150000"/>
              </a:lnSpc>
            </a:pPr>
            <a:endParaRPr lang="en-US" b="1" dirty="0"/>
          </a:p>
          <a:p>
            <a:pPr>
              <a:lnSpc>
                <a:spcPct val="150000"/>
              </a:lnSpc>
            </a:pPr>
            <a:r>
              <a:rPr lang="en-US" b="1" dirty="0"/>
              <a:t>This is based on the</a:t>
            </a:r>
          </a:p>
          <a:p>
            <a:pPr>
              <a:lnSpc>
                <a:spcPct val="150000"/>
              </a:lnSpc>
            </a:pPr>
            <a:r>
              <a:rPr lang="en-US" b="1" dirty="0"/>
              <a:t>coldest and hottest</a:t>
            </a:r>
          </a:p>
          <a:p>
            <a:pPr>
              <a:lnSpc>
                <a:spcPct val="150000"/>
              </a:lnSpc>
            </a:pPr>
            <a:r>
              <a:rPr lang="en-US" b="1" dirty="0"/>
              <a:t>temperatures,  the average </a:t>
            </a:r>
          </a:p>
          <a:p>
            <a:pPr>
              <a:lnSpc>
                <a:spcPct val="150000"/>
              </a:lnSpc>
            </a:pPr>
            <a:r>
              <a:rPr lang="en-US" b="1" dirty="0"/>
              <a:t>winter/summer temperatures,</a:t>
            </a:r>
          </a:p>
          <a:p>
            <a:pPr>
              <a:lnSpc>
                <a:spcPct val="150000"/>
              </a:lnSpc>
            </a:pPr>
            <a:r>
              <a:rPr lang="en-US" b="1" dirty="0"/>
              <a:t>and average date of the first and last frost</a:t>
            </a:r>
            <a:endParaRPr lang="en-US" dirty="0"/>
          </a:p>
          <a:p>
            <a:endParaRPr lang="en-US" dirty="0"/>
          </a:p>
        </p:txBody>
      </p:sp>
    </p:spTree>
    <p:extLst>
      <p:ext uri="{BB962C8B-B14F-4D97-AF65-F5344CB8AC3E}">
        <p14:creationId xmlns:p14="http://schemas.microsoft.com/office/powerpoint/2010/main" val="1475641139"/>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F4857C35-0F7B-7F2A-240C-6B21CAA79F0C}"/>
              </a:ext>
            </a:extLst>
          </p:cNvPr>
          <p:cNvPicPr>
            <a:picLocks noChangeAspect="1"/>
          </p:cNvPicPr>
          <p:nvPr/>
        </p:nvPicPr>
        <p:blipFill rotWithShape="1">
          <a:blip r:embed="rId2">
            <a:extLst>
              <a:ext uri="{28A0092B-C50C-407E-A947-70E740481C1C}">
                <a14:useLocalDpi xmlns:a14="http://schemas.microsoft.com/office/drawing/2010/main" val="0"/>
              </a:ext>
            </a:extLst>
          </a:blip>
          <a:srcRect l="-746"/>
          <a:stretch/>
        </p:blipFill>
        <p:spPr bwMode="auto">
          <a:xfrm>
            <a:off x="1828800" y="110490"/>
            <a:ext cx="5143500" cy="6637020"/>
          </a:xfrm>
          <a:prstGeom prst="rect">
            <a:avLst/>
          </a:prstGeom>
          <a:noFill/>
          <a:ln>
            <a:noFill/>
          </a:ln>
          <a:extLst>
            <a:ext uri="{53640926-AAD7-44D8-BBD7-CCE9431645EC}">
              <a14:shadowObscured xmlns:a14="http://schemas.microsoft.com/office/drawing/2010/main"/>
            </a:ext>
          </a:extLst>
        </p:spPr>
      </p:pic>
      <p:sp>
        <p:nvSpPr>
          <p:cNvPr id="3" name="Title 2">
            <a:extLst>
              <a:ext uri="{FF2B5EF4-FFF2-40B4-BE49-F238E27FC236}">
                <a16:creationId xmlns:a16="http://schemas.microsoft.com/office/drawing/2014/main" id="{DC35157A-6359-42B1-21A2-90931BC5CABF}"/>
              </a:ext>
            </a:extLst>
          </p:cNvPr>
          <p:cNvSpPr>
            <a:spLocks noGrp="1"/>
          </p:cNvSpPr>
          <p:nvPr>
            <p:ph type="title" idx="4294967295"/>
          </p:nvPr>
        </p:nvSpPr>
        <p:spPr>
          <a:xfrm>
            <a:off x="7162800" y="110490"/>
            <a:ext cx="4038600" cy="1143000"/>
          </a:xfrm>
        </p:spPr>
        <p:txBody>
          <a:bodyPr/>
          <a:lstStyle/>
          <a:p>
            <a:r>
              <a:rPr lang="en-US" sz="900" dirty="0">
                <a:solidFill>
                  <a:srgbClr val="CCFFCC"/>
                </a:solidFill>
              </a:rPr>
              <a:t>New jersey Map</a:t>
            </a:r>
          </a:p>
        </p:txBody>
      </p:sp>
    </p:spTree>
    <p:extLst>
      <p:ext uri="{BB962C8B-B14F-4D97-AF65-F5344CB8AC3E}">
        <p14:creationId xmlns:p14="http://schemas.microsoft.com/office/powerpoint/2010/main" val="1792954936"/>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76000">
              <a:schemeClr val="accent3">
                <a:lumMod val="97000"/>
                <a:lumOff val="3000"/>
              </a:schemeClr>
            </a:gs>
            <a:gs pos="100000">
              <a:srgbClr val="FFFF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51EF-B6B5-B122-7976-31B1E3666805}"/>
              </a:ext>
            </a:extLst>
          </p:cNvPr>
          <p:cNvSpPr>
            <a:spLocks noGrp="1"/>
          </p:cNvSpPr>
          <p:nvPr>
            <p:ph type="title" idx="4294967295"/>
          </p:nvPr>
        </p:nvSpPr>
        <p:spPr/>
        <p:txBody>
          <a:bodyPr/>
          <a:lstStyle/>
          <a:p>
            <a:r>
              <a:rPr lang="en-US" dirty="0">
                <a:latin typeface="Aharoni" panose="02010803020104030203" pitchFamily="2" charset="-79"/>
                <a:cs typeface="Aharoni" panose="02010803020104030203" pitchFamily="2" charset="-79"/>
              </a:rPr>
              <a:t> Northeast New Jersey</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Hardiness Zone</a:t>
            </a:r>
          </a:p>
        </p:txBody>
      </p:sp>
      <p:sp>
        <p:nvSpPr>
          <p:cNvPr id="3" name="Rectangle 2">
            <a:extLst>
              <a:ext uri="{FF2B5EF4-FFF2-40B4-BE49-F238E27FC236}">
                <a16:creationId xmlns:a16="http://schemas.microsoft.com/office/drawing/2014/main" id="{F5934799-BF52-9061-09C3-02F3F9399D1F}"/>
              </a:ext>
            </a:extLst>
          </p:cNvPr>
          <p:cNvSpPr/>
          <p:nvPr/>
        </p:nvSpPr>
        <p:spPr>
          <a:xfrm>
            <a:off x="3581400" y="1848622"/>
            <a:ext cx="1371600" cy="1323439"/>
          </a:xfrm>
          <a:prstGeom prst="rect">
            <a:avLst/>
          </a:prstGeom>
          <a:noFill/>
        </p:spPr>
        <p:txBody>
          <a:bodyPr wrap="square" lIns="91440" tIns="45720" rIns="91440" bIns="45720">
            <a:spAutoFit/>
          </a:bodyPr>
          <a:lstStyle/>
          <a:p>
            <a:pPr algn="ctr"/>
            <a:r>
              <a:rPr lang="en-US" sz="8000" b="1" cap="none" spc="0" dirty="0">
                <a:ln w="22225">
                  <a:solidFill>
                    <a:schemeClr val="accent2"/>
                  </a:solidFill>
                  <a:prstDash val="solid"/>
                </a:ln>
                <a:solidFill>
                  <a:srgbClr val="FFC000"/>
                </a:solidFill>
                <a:effectLst/>
              </a:rPr>
              <a:t>6B</a:t>
            </a:r>
          </a:p>
        </p:txBody>
      </p:sp>
      <p:sp>
        <p:nvSpPr>
          <p:cNvPr id="4" name="TextBox 3">
            <a:extLst>
              <a:ext uri="{FF2B5EF4-FFF2-40B4-BE49-F238E27FC236}">
                <a16:creationId xmlns:a16="http://schemas.microsoft.com/office/drawing/2014/main" id="{6582F2D8-6D6D-3322-27FD-C4619D882AEB}"/>
              </a:ext>
            </a:extLst>
          </p:cNvPr>
          <p:cNvSpPr txBox="1"/>
          <p:nvPr/>
        </p:nvSpPr>
        <p:spPr>
          <a:xfrm>
            <a:off x="661987" y="3809050"/>
            <a:ext cx="8164737" cy="2123658"/>
          </a:xfrm>
          <a:prstGeom prst="rect">
            <a:avLst/>
          </a:prstGeom>
          <a:noFill/>
        </p:spPr>
        <p:txBody>
          <a:bodyPr wrap="square" rtlCol="0">
            <a:spAutoFit/>
          </a:bodyPr>
          <a:lstStyle/>
          <a:p>
            <a:r>
              <a:rPr lang="en-US" sz="4400" b="1" dirty="0">
                <a:solidFill>
                  <a:schemeClr val="accent6">
                    <a:lumMod val="75000"/>
                  </a:schemeClr>
                </a:solidFill>
                <a:latin typeface="Trade Gothic Next Heavy" panose="020B0604020202020204" pitchFamily="34" charset="0"/>
              </a:rPr>
              <a:t>Last Frost Date:    May 15</a:t>
            </a:r>
          </a:p>
          <a:p>
            <a:endParaRPr lang="en-US" sz="4400" b="1" dirty="0">
              <a:solidFill>
                <a:schemeClr val="accent6">
                  <a:lumMod val="75000"/>
                </a:schemeClr>
              </a:solidFill>
              <a:latin typeface="Trade Gothic Next Heavy" panose="020B0604020202020204" pitchFamily="34" charset="0"/>
            </a:endParaRPr>
          </a:p>
          <a:p>
            <a:r>
              <a:rPr lang="en-US" sz="4400" b="1" dirty="0">
                <a:solidFill>
                  <a:schemeClr val="accent6">
                    <a:lumMod val="75000"/>
                  </a:schemeClr>
                </a:solidFill>
                <a:latin typeface="Trade Gothic Next Heavy" panose="020B0604020202020204" pitchFamily="34" charset="0"/>
              </a:rPr>
              <a:t>First Frost Date:   October 15</a:t>
            </a:r>
          </a:p>
        </p:txBody>
      </p:sp>
    </p:spTree>
    <p:extLst>
      <p:ext uri="{BB962C8B-B14F-4D97-AF65-F5344CB8AC3E}">
        <p14:creationId xmlns:p14="http://schemas.microsoft.com/office/powerpoint/2010/main" val="2174781633"/>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5C5">
            <a:alpha val="22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7F9A72-A3F8-E72D-0C0C-EC67776A4010}"/>
              </a:ext>
            </a:extLst>
          </p:cNvPr>
          <p:cNvPicPr>
            <a:picLocks noChangeAspect="1"/>
          </p:cNvPicPr>
          <p:nvPr/>
        </p:nvPicPr>
        <p:blipFill rotWithShape="1">
          <a:blip r:embed="rId2">
            <a:extLst>
              <a:ext uri="{28A0092B-C50C-407E-A947-70E740481C1C}">
                <a14:useLocalDpi xmlns:a14="http://schemas.microsoft.com/office/drawing/2010/main" val="0"/>
              </a:ext>
            </a:extLst>
          </a:blip>
          <a:srcRect l="14554" r="14555" b="1"/>
          <a:stretch/>
        </p:blipFill>
        <p:spPr>
          <a:xfrm>
            <a:off x="36622" y="1150463"/>
            <a:ext cx="3034598" cy="5707537"/>
          </a:xfrm>
          <a:prstGeom prst="rect">
            <a:avLst/>
          </a:prstGeom>
          <a:ln>
            <a:noFill/>
          </a:ln>
          <a:effectLst>
            <a:softEdge rad="112500"/>
          </a:effectLst>
        </p:spPr>
      </p:pic>
      <p:pic>
        <p:nvPicPr>
          <p:cNvPr id="6" name="Picture 5" descr="A picture containing flower, plant, outdoor, yellow&#10;&#10;Description automatically generated">
            <a:extLst>
              <a:ext uri="{FF2B5EF4-FFF2-40B4-BE49-F238E27FC236}">
                <a16:creationId xmlns:a16="http://schemas.microsoft.com/office/drawing/2014/main" id="{E78C7464-061F-D785-6BE6-A70FB67F3240}"/>
              </a:ext>
            </a:extLst>
          </p:cNvPr>
          <p:cNvPicPr>
            <a:picLocks noChangeAspect="1"/>
          </p:cNvPicPr>
          <p:nvPr/>
        </p:nvPicPr>
        <p:blipFill rotWithShape="1">
          <a:blip r:embed="rId3">
            <a:extLst>
              <a:ext uri="{28A0092B-C50C-407E-A947-70E740481C1C}">
                <a14:useLocalDpi xmlns:a14="http://schemas.microsoft.com/office/drawing/2010/main" val="0"/>
              </a:ext>
            </a:extLst>
          </a:blip>
          <a:srcRect l="5834" r="21889" b="1"/>
          <a:stretch/>
        </p:blipFill>
        <p:spPr>
          <a:xfrm>
            <a:off x="3071220" y="10"/>
            <a:ext cx="3021753" cy="5707527"/>
          </a:xfrm>
          <a:prstGeom prst="rect">
            <a:avLst/>
          </a:prstGeom>
          <a:ln>
            <a:noFill/>
          </a:ln>
          <a:effectLst>
            <a:softEdge rad="112500"/>
          </a:effectLst>
        </p:spPr>
      </p:pic>
      <p:pic>
        <p:nvPicPr>
          <p:cNvPr id="4" name="Picture 3" descr="A picture containing flower, plant, outdoor, yellow&#10;&#10;Description automatically generated">
            <a:extLst>
              <a:ext uri="{FF2B5EF4-FFF2-40B4-BE49-F238E27FC236}">
                <a16:creationId xmlns:a16="http://schemas.microsoft.com/office/drawing/2014/main" id="{58829E5E-C62C-6A7E-AEA1-D1495862E4F4}"/>
              </a:ext>
            </a:extLst>
          </p:cNvPr>
          <p:cNvPicPr>
            <a:picLocks noChangeAspect="1"/>
          </p:cNvPicPr>
          <p:nvPr/>
        </p:nvPicPr>
        <p:blipFill rotWithShape="1">
          <a:blip r:embed="rId4">
            <a:extLst>
              <a:ext uri="{28A0092B-C50C-407E-A947-70E740481C1C}">
                <a14:useLocalDpi xmlns:a14="http://schemas.microsoft.com/office/drawing/2010/main" val="0"/>
              </a:ext>
            </a:extLst>
          </a:blip>
          <a:srcRect l="16594" r="13103" b="1"/>
          <a:stretch/>
        </p:blipFill>
        <p:spPr>
          <a:xfrm>
            <a:off x="6134510" y="1183339"/>
            <a:ext cx="3009490" cy="5707537"/>
          </a:xfrm>
          <a:prstGeom prst="rect">
            <a:avLst/>
          </a:prstGeom>
          <a:ln>
            <a:noFill/>
          </a:ln>
          <a:effectLst>
            <a:softEdge rad="112500"/>
          </a:effectLst>
        </p:spPr>
      </p:pic>
    </p:spTree>
    <p:extLst>
      <p:ext uri="{BB962C8B-B14F-4D97-AF65-F5344CB8AC3E}">
        <p14:creationId xmlns:p14="http://schemas.microsoft.com/office/powerpoint/2010/main" val="3377749331"/>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71E0D0A-707A-5F3B-673F-639706FB6775}"/>
              </a:ext>
            </a:extLst>
          </p:cNvPr>
          <p:cNvSpPr>
            <a:spLocks noChangeArrowheads="1"/>
          </p:cNvSpPr>
          <p:nvPr/>
        </p:nvSpPr>
        <p:spPr bwMode="auto">
          <a:xfrm>
            <a:off x="45720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6147" name="Rectangle 3">
            <a:extLst>
              <a:ext uri="{FF2B5EF4-FFF2-40B4-BE49-F238E27FC236}">
                <a16:creationId xmlns:a16="http://schemas.microsoft.com/office/drawing/2014/main" id="{01AFCB87-B684-D6F0-C3C6-334374B1EF4F}"/>
              </a:ext>
            </a:extLst>
          </p:cNvPr>
          <p:cNvSpPr>
            <a:spLocks noChangeArrowheads="1"/>
          </p:cNvSpPr>
          <p:nvPr/>
        </p:nvSpPr>
        <p:spPr bwMode="auto">
          <a:xfrm>
            <a:off x="45720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6149" name="AutoShape 5" descr="The Surprising Benefits Of Gardening Go Way Beyond Your Health - GrowJourney">
            <a:extLst>
              <a:ext uri="{FF2B5EF4-FFF2-40B4-BE49-F238E27FC236}">
                <a16:creationId xmlns:a16="http://schemas.microsoft.com/office/drawing/2014/main" id="{9E606BA7-6CDF-FBAD-9271-1CBFC88FD978}"/>
              </a:ext>
            </a:extLst>
          </p:cNvPr>
          <p:cNvSpPr>
            <a:spLocks noChangeAspect="1" noChangeArrowheads="1"/>
          </p:cNvSpPr>
          <p:nvPr/>
        </p:nvSpPr>
        <p:spPr bwMode="auto">
          <a:xfrm>
            <a:off x="4424363" y="3281363"/>
            <a:ext cx="1747837" cy="1747837"/>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1" name="AutoShape 7" descr="The Surprising Benefits Of Gardening Go Way Beyond Your Health - GrowJourney">
            <a:extLst>
              <a:ext uri="{FF2B5EF4-FFF2-40B4-BE49-F238E27FC236}">
                <a16:creationId xmlns:a16="http://schemas.microsoft.com/office/drawing/2014/main" id="{845EE287-CCCB-21C0-1512-5B61F79A934C}"/>
              </a:ext>
            </a:extLst>
          </p:cNvPr>
          <p:cNvSpPr>
            <a:spLocks noChangeAspect="1" noChangeArrowheads="1"/>
          </p:cNvSpPr>
          <p:nvPr/>
        </p:nvSpPr>
        <p:spPr bwMode="auto">
          <a:xfrm>
            <a:off x="4424363" y="3281363"/>
            <a:ext cx="1747837" cy="1747837"/>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3" name="AutoShape 9" descr="The Surprising Benefits Of Gardening Go Way Beyond Your Health - GrowJourney">
            <a:extLst>
              <a:ext uri="{FF2B5EF4-FFF2-40B4-BE49-F238E27FC236}">
                <a16:creationId xmlns:a16="http://schemas.microsoft.com/office/drawing/2014/main" id="{55E5EA36-5E06-0055-ADA1-8A2707B69C1E}"/>
              </a:ext>
            </a:extLst>
          </p:cNvPr>
          <p:cNvSpPr>
            <a:spLocks noChangeAspect="1" noChangeArrowheads="1"/>
          </p:cNvSpPr>
          <p:nvPr/>
        </p:nvSpPr>
        <p:spPr bwMode="auto">
          <a:xfrm>
            <a:off x="4424363" y="3281363"/>
            <a:ext cx="1747837" cy="1747837"/>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5" name="AutoShape 11" descr="The Surprising Benefits Of Gardening Go Way Beyond Your Health - GrowJourney">
            <a:extLst>
              <a:ext uri="{FF2B5EF4-FFF2-40B4-BE49-F238E27FC236}">
                <a16:creationId xmlns:a16="http://schemas.microsoft.com/office/drawing/2014/main" id="{4ADC9939-9819-3362-B29D-0BEB46686FB1}"/>
              </a:ext>
            </a:extLst>
          </p:cNvPr>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8" name="Text Box 14">
            <a:extLst>
              <a:ext uri="{FF2B5EF4-FFF2-40B4-BE49-F238E27FC236}">
                <a16:creationId xmlns:a16="http://schemas.microsoft.com/office/drawing/2014/main" id="{6ADC7042-E05F-5766-567E-C503DCED18FD}"/>
              </a:ext>
            </a:extLst>
          </p:cNvPr>
          <p:cNvSpPr txBox="1">
            <a:spLocks noChangeArrowheads="1"/>
          </p:cNvSpPr>
          <p:nvPr/>
        </p:nvSpPr>
        <p:spPr bwMode="auto">
          <a:xfrm>
            <a:off x="1828800" y="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6162" name="Rectangle 18">
            <a:extLst>
              <a:ext uri="{FF2B5EF4-FFF2-40B4-BE49-F238E27FC236}">
                <a16:creationId xmlns:a16="http://schemas.microsoft.com/office/drawing/2014/main" id="{11CE82DF-6238-DAE3-ED1F-C8FD83CD4BF7}"/>
              </a:ext>
            </a:extLst>
          </p:cNvPr>
          <p:cNvSpPr>
            <a:spLocks noChangeArrowheads="1"/>
          </p:cNvSpPr>
          <p:nvPr/>
        </p:nvSpPr>
        <p:spPr bwMode="auto">
          <a:xfrm>
            <a:off x="45720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pic>
        <p:nvPicPr>
          <p:cNvPr id="4" name="Picture 3">
            <a:extLst>
              <a:ext uri="{FF2B5EF4-FFF2-40B4-BE49-F238E27FC236}">
                <a16:creationId xmlns:a16="http://schemas.microsoft.com/office/drawing/2014/main" id="{958B2147-E361-8713-79C4-F594A7AFFCB2}"/>
              </a:ext>
            </a:extLst>
          </p:cNvPr>
          <p:cNvPicPr>
            <a:picLocks noChangeAspect="1"/>
          </p:cNvPicPr>
          <p:nvPr/>
        </p:nvPicPr>
        <p:blipFill>
          <a:blip r:embed="rId3"/>
          <a:stretch>
            <a:fillRect/>
          </a:stretch>
        </p:blipFill>
        <p:spPr>
          <a:xfrm>
            <a:off x="0" y="-38100"/>
            <a:ext cx="9144000" cy="6896100"/>
          </a:xfrm>
          <a:prstGeom prst="rect">
            <a:avLst/>
          </a:prstGeom>
        </p:spPr>
      </p:pic>
      <p:sp>
        <p:nvSpPr>
          <p:cNvPr id="6160" name="Rectangle 16">
            <a:extLst>
              <a:ext uri="{FF2B5EF4-FFF2-40B4-BE49-F238E27FC236}">
                <a16:creationId xmlns:a16="http://schemas.microsoft.com/office/drawing/2014/main" id="{FA4A9065-BB92-B589-3700-A3417D2904B7}"/>
              </a:ext>
            </a:extLst>
          </p:cNvPr>
          <p:cNvSpPr>
            <a:spLocks noChangeArrowheads="1"/>
          </p:cNvSpPr>
          <p:nvPr/>
        </p:nvSpPr>
        <p:spPr bwMode="auto">
          <a:xfrm>
            <a:off x="1295400" y="-38100"/>
            <a:ext cx="6553200" cy="685800"/>
          </a:xfrm>
          <a:prstGeom prst="rect">
            <a:avLst/>
          </a:prstGeom>
          <a:gradFill rotWithShape="0">
            <a:gsLst>
              <a:gs pos="0">
                <a:srgbClr val="99FFCC"/>
              </a:gs>
              <a:gs pos="100000">
                <a:srgbClr val="99FFCC">
                  <a:gamma/>
                  <a:shade val="63529"/>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 name="Rectangle 15">
            <a:extLst>
              <a:ext uri="{FF2B5EF4-FFF2-40B4-BE49-F238E27FC236}">
                <a16:creationId xmlns:a16="http://schemas.microsoft.com/office/drawing/2014/main" id="{9F8303B7-054A-0F56-EDE4-C3CFE41438B7}"/>
              </a:ext>
            </a:extLst>
          </p:cNvPr>
          <p:cNvSpPr>
            <a:spLocks noGrp="1" noChangeArrowheads="1"/>
          </p:cNvSpPr>
          <p:nvPr>
            <p:ph type="title" idx="4294967295"/>
          </p:nvPr>
        </p:nvSpPr>
        <p:spPr>
          <a:xfrm>
            <a:off x="1143000" y="-114300"/>
            <a:ext cx="6858000" cy="685800"/>
          </a:xfrm>
        </p:spPr>
        <p:txBody>
          <a:bodyPr/>
          <a:lstStyle/>
          <a:p>
            <a:r>
              <a:rPr lang="en-US" altLang="en-US" sz="3200" b="1" dirty="0"/>
              <a:t>The Physical Benefits of Gardening</a:t>
            </a:r>
          </a:p>
        </p:txBody>
      </p:sp>
    </p:spTree>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C2903-FE75-26CC-AE75-DDD9B54DBB77}"/>
              </a:ext>
            </a:extLst>
          </p:cNvPr>
          <p:cNvSpPr>
            <a:spLocks noGrp="1"/>
          </p:cNvSpPr>
          <p:nvPr>
            <p:ph type="title" idx="4294967295"/>
          </p:nvPr>
        </p:nvSpPr>
        <p:spPr>
          <a:xfrm>
            <a:off x="685800" y="306136"/>
            <a:ext cx="7772400" cy="1143000"/>
          </a:xfrm>
        </p:spPr>
        <p:txBody>
          <a:bodyPr/>
          <a:lstStyle/>
          <a:p>
            <a:r>
              <a:rPr lang="en-US" dirty="0"/>
              <a:t>How Much Sun does your Garden Get?</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D1B4DDF1-B498-F8ED-A6F0-DB9BD8BF3E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733" y="1611086"/>
            <a:ext cx="8466667" cy="5442857"/>
          </a:xfrm>
          <a:prstGeom prst="rect">
            <a:avLst/>
          </a:prstGeom>
          <a:ln>
            <a:noFill/>
          </a:ln>
          <a:effectLst>
            <a:softEdge rad="112500"/>
          </a:effectLst>
        </p:spPr>
      </p:pic>
      <p:sp>
        <p:nvSpPr>
          <p:cNvPr id="4" name="TextBox 3">
            <a:extLst>
              <a:ext uri="{FF2B5EF4-FFF2-40B4-BE49-F238E27FC236}">
                <a16:creationId xmlns:a16="http://schemas.microsoft.com/office/drawing/2014/main" id="{7AAB76DF-1193-1F60-1317-5426241A39D4}"/>
              </a:ext>
            </a:extLst>
          </p:cNvPr>
          <p:cNvSpPr txBox="1"/>
          <p:nvPr/>
        </p:nvSpPr>
        <p:spPr>
          <a:xfrm>
            <a:off x="2981325" y="2546974"/>
            <a:ext cx="1590675" cy="523220"/>
          </a:xfrm>
          <a:prstGeom prst="rect">
            <a:avLst/>
          </a:prstGeom>
          <a:solidFill>
            <a:schemeClr val="bg1"/>
          </a:solidFill>
        </p:spPr>
        <p:txBody>
          <a:bodyPr wrap="square" rtlCol="0">
            <a:spAutoFit/>
          </a:bodyPr>
          <a:lstStyle/>
          <a:p>
            <a:r>
              <a:rPr lang="en-US" sz="2800" b="1" dirty="0"/>
              <a:t>Full Sun</a:t>
            </a:r>
          </a:p>
        </p:txBody>
      </p:sp>
      <p:sp>
        <p:nvSpPr>
          <p:cNvPr id="5" name="TextBox 4">
            <a:extLst>
              <a:ext uri="{FF2B5EF4-FFF2-40B4-BE49-F238E27FC236}">
                <a16:creationId xmlns:a16="http://schemas.microsoft.com/office/drawing/2014/main" id="{E171976E-FC07-6349-1422-C94D759A912E}"/>
              </a:ext>
            </a:extLst>
          </p:cNvPr>
          <p:cNvSpPr txBox="1"/>
          <p:nvPr/>
        </p:nvSpPr>
        <p:spPr>
          <a:xfrm>
            <a:off x="3000375" y="3910491"/>
            <a:ext cx="1371600" cy="954107"/>
          </a:xfrm>
          <a:prstGeom prst="rect">
            <a:avLst/>
          </a:prstGeom>
          <a:solidFill>
            <a:schemeClr val="bg1"/>
          </a:solidFill>
        </p:spPr>
        <p:txBody>
          <a:bodyPr wrap="square" rtlCol="0">
            <a:spAutoFit/>
          </a:bodyPr>
          <a:lstStyle/>
          <a:p>
            <a:r>
              <a:rPr lang="en-US" sz="2800" b="1" dirty="0"/>
              <a:t>Partial </a:t>
            </a:r>
          </a:p>
          <a:p>
            <a:r>
              <a:rPr lang="en-US" sz="2800" b="1" dirty="0"/>
              <a:t> Sun</a:t>
            </a:r>
          </a:p>
        </p:txBody>
      </p:sp>
      <p:sp>
        <p:nvSpPr>
          <p:cNvPr id="6" name="TextBox 5">
            <a:extLst>
              <a:ext uri="{FF2B5EF4-FFF2-40B4-BE49-F238E27FC236}">
                <a16:creationId xmlns:a16="http://schemas.microsoft.com/office/drawing/2014/main" id="{44C16B9F-63BA-DE4F-06F7-DEB72599FA00}"/>
              </a:ext>
            </a:extLst>
          </p:cNvPr>
          <p:cNvSpPr txBox="1"/>
          <p:nvPr/>
        </p:nvSpPr>
        <p:spPr>
          <a:xfrm>
            <a:off x="2981325" y="5493738"/>
            <a:ext cx="1409700" cy="954107"/>
          </a:xfrm>
          <a:prstGeom prst="rect">
            <a:avLst/>
          </a:prstGeom>
          <a:solidFill>
            <a:schemeClr val="bg1"/>
          </a:solidFill>
        </p:spPr>
        <p:txBody>
          <a:bodyPr wrap="square" rtlCol="0">
            <a:spAutoFit/>
          </a:bodyPr>
          <a:lstStyle/>
          <a:p>
            <a:r>
              <a:rPr lang="en-US" sz="2800" b="1" dirty="0"/>
              <a:t>Partial</a:t>
            </a:r>
          </a:p>
          <a:p>
            <a:r>
              <a:rPr lang="en-US" sz="2800" b="1" dirty="0"/>
              <a:t>Shade</a:t>
            </a:r>
          </a:p>
        </p:txBody>
      </p:sp>
      <p:sp>
        <p:nvSpPr>
          <p:cNvPr id="7" name="TextBox 6">
            <a:extLst>
              <a:ext uri="{FF2B5EF4-FFF2-40B4-BE49-F238E27FC236}">
                <a16:creationId xmlns:a16="http://schemas.microsoft.com/office/drawing/2014/main" id="{F04C602D-24A5-B63C-291D-C5E352F3F5D0}"/>
              </a:ext>
            </a:extLst>
          </p:cNvPr>
          <p:cNvSpPr txBox="1"/>
          <p:nvPr/>
        </p:nvSpPr>
        <p:spPr>
          <a:xfrm>
            <a:off x="4486171" y="2428605"/>
            <a:ext cx="4034355" cy="830997"/>
          </a:xfrm>
          <a:prstGeom prst="rect">
            <a:avLst/>
          </a:prstGeom>
          <a:solidFill>
            <a:schemeClr val="bg1"/>
          </a:solidFill>
        </p:spPr>
        <p:txBody>
          <a:bodyPr wrap="square" rtlCol="0">
            <a:spAutoFit/>
          </a:bodyPr>
          <a:lstStyle/>
          <a:p>
            <a:r>
              <a:rPr lang="en-US" b="1" dirty="0"/>
              <a:t>6-8 hours of direct sunlight per day</a:t>
            </a:r>
          </a:p>
        </p:txBody>
      </p:sp>
      <p:sp>
        <p:nvSpPr>
          <p:cNvPr id="10" name="TextBox 9">
            <a:extLst>
              <a:ext uri="{FF2B5EF4-FFF2-40B4-BE49-F238E27FC236}">
                <a16:creationId xmlns:a16="http://schemas.microsoft.com/office/drawing/2014/main" id="{3462B95A-FCF5-43A6-9ED6-9718EAF98F10}"/>
              </a:ext>
            </a:extLst>
          </p:cNvPr>
          <p:cNvSpPr txBox="1"/>
          <p:nvPr/>
        </p:nvSpPr>
        <p:spPr>
          <a:xfrm>
            <a:off x="4352925" y="5463417"/>
            <a:ext cx="4342342" cy="830997"/>
          </a:xfrm>
          <a:prstGeom prst="rect">
            <a:avLst/>
          </a:prstGeom>
          <a:solidFill>
            <a:schemeClr val="bg1"/>
          </a:solidFill>
        </p:spPr>
        <p:txBody>
          <a:bodyPr wrap="square">
            <a:spAutoFit/>
          </a:bodyPr>
          <a:lstStyle/>
          <a:p>
            <a:r>
              <a:rPr lang="en-US" b="1" dirty="0"/>
              <a:t>3-4 hours of direct sunlight per day</a:t>
            </a:r>
          </a:p>
        </p:txBody>
      </p:sp>
      <p:sp>
        <p:nvSpPr>
          <p:cNvPr id="11" name="TextBox 10">
            <a:extLst>
              <a:ext uri="{FF2B5EF4-FFF2-40B4-BE49-F238E27FC236}">
                <a16:creationId xmlns:a16="http://schemas.microsoft.com/office/drawing/2014/main" id="{DB6CEBE2-2946-158D-E75D-2EC5354DF46A}"/>
              </a:ext>
            </a:extLst>
          </p:cNvPr>
          <p:cNvSpPr txBox="1"/>
          <p:nvPr/>
        </p:nvSpPr>
        <p:spPr>
          <a:xfrm>
            <a:off x="4548498" y="3879305"/>
            <a:ext cx="3909702" cy="830997"/>
          </a:xfrm>
          <a:prstGeom prst="rect">
            <a:avLst/>
          </a:prstGeom>
          <a:solidFill>
            <a:schemeClr val="bg1"/>
          </a:solidFill>
        </p:spPr>
        <p:txBody>
          <a:bodyPr wrap="square">
            <a:spAutoFit/>
          </a:bodyPr>
          <a:lstStyle/>
          <a:p>
            <a:r>
              <a:rPr lang="en-US" b="1" dirty="0"/>
              <a:t>4-6 hours of direct sunlight per day</a:t>
            </a:r>
          </a:p>
        </p:txBody>
      </p:sp>
      <p:sp>
        <p:nvSpPr>
          <p:cNvPr id="12" name="TextBox 11">
            <a:extLst>
              <a:ext uri="{FF2B5EF4-FFF2-40B4-BE49-F238E27FC236}">
                <a16:creationId xmlns:a16="http://schemas.microsoft.com/office/drawing/2014/main" id="{5C4ECB61-D2E5-7D65-9685-40A577C40015}"/>
              </a:ext>
            </a:extLst>
          </p:cNvPr>
          <p:cNvSpPr txBox="1"/>
          <p:nvPr/>
        </p:nvSpPr>
        <p:spPr>
          <a:xfrm>
            <a:off x="228600" y="1672662"/>
            <a:ext cx="2788264" cy="5381281"/>
          </a:xfrm>
          <a:prstGeom prst="rect">
            <a:avLst/>
          </a:prstGeom>
          <a:gradFill flip="none" rotWithShape="1">
            <a:gsLst>
              <a:gs pos="0">
                <a:schemeClr val="accent6">
                  <a:lumMod val="0"/>
                  <a:lumOff val="100000"/>
                  <a:alpha val="7000"/>
                </a:schemeClr>
              </a:gs>
              <a:gs pos="6000">
                <a:schemeClr val="accent6">
                  <a:lumMod val="0"/>
                  <a:lumOff val="100000"/>
                </a:schemeClr>
              </a:gs>
              <a:gs pos="100000">
                <a:srgbClr val="1C88CA"/>
              </a:gs>
            </a:gsLst>
            <a:path path="circle">
              <a:fillToRect l="50000" t="50000" r="50000" b="50000"/>
            </a:path>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88900"/>
          </a:effectLst>
        </p:spPr>
        <p:txBody>
          <a:bodyPr wrap="square" rtlCol="0">
            <a:spAutoFit/>
          </a:bodyPr>
          <a:lstStyle/>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r>
              <a:rPr lang="en-US" sz="2800" dirty="0">
                <a:latin typeface="Trade Gothic Next Heavy" panose="020B0903040303020004" pitchFamily="34" charset="0"/>
              </a:rPr>
              <a:t> How much</a:t>
            </a:r>
          </a:p>
          <a:p>
            <a:pPr>
              <a:lnSpc>
                <a:spcPct val="150000"/>
              </a:lnSpc>
            </a:pPr>
            <a:r>
              <a:rPr lang="en-US" sz="2800" dirty="0">
                <a:latin typeface="Trade Gothic Next Heavy" panose="020B0903040303020004" pitchFamily="34" charset="0"/>
              </a:rPr>
              <a:t> Sunlight does</a:t>
            </a:r>
          </a:p>
          <a:p>
            <a:pPr>
              <a:lnSpc>
                <a:spcPct val="150000"/>
              </a:lnSpc>
            </a:pPr>
            <a:r>
              <a:rPr lang="en-US" sz="2800" dirty="0">
                <a:latin typeface="Trade Gothic Next Heavy" panose="020B0903040303020004" pitchFamily="34" charset="0"/>
              </a:rPr>
              <a:t> your garden </a:t>
            </a:r>
          </a:p>
          <a:p>
            <a:pPr>
              <a:lnSpc>
                <a:spcPct val="150000"/>
              </a:lnSpc>
            </a:pPr>
            <a:r>
              <a:rPr lang="en-US" sz="2800" dirty="0">
                <a:latin typeface="Trade Gothic Next Heavy" panose="020B0903040303020004" pitchFamily="34" charset="0"/>
              </a:rPr>
              <a:t> receive?</a:t>
            </a:r>
          </a:p>
          <a:p>
            <a:pPr>
              <a:lnSpc>
                <a:spcPct val="150000"/>
              </a:lnSpc>
            </a:pPr>
            <a:endParaRPr lang="en-US" dirty="0"/>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4FA350CF-52E1-50B4-53A4-58FF0FE42053}"/>
                  </a:ext>
                </a:extLst>
              </p14:cNvPr>
              <p14:cNvContentPartPr/>
              <p14:nvPr/>
            </p14:nvContentPartPr>
            <p14:xfrm>
              <a:off x="1055565" y="2702565"/>
              <a:ext cx="346320" cy="413280"/>
            </p14:xfrm>
          </p:contentPart>
        </mc:Choice>
        <mc:Fallback xmlns="">
          <p:pic>
            <p:nvPicPr>
              <p:cNvPr id="15" name="Ink 14">
                <a:extLst>
                  <a:ext uri="{FF2B5EF4-FFF2-40B4-BE49-F238E27FC236}">
                    <a16:creationId xmlns:a16="http://schemas.microsoft.com/office/drawing/2014/main" id="{4FA350CF-52E1-50B4-53A4-58FF0FE42053}"/>
                  </a:ext>
                </a:extLst>
              </p:cNvPr>
              <p:cNvPicPr/>
              <p:nvPr/>
            </p:nvPicPr>
            <p:blipFill>
              <a:blip r:embed="rId5"/>
              <a:stretch>
                <a:fillRect/>
              </a:stretch>
            </p:blipFill>
            <p:spPr>
              <a:xfrm>
                <a:off x="1046925" y="2693565"/>
                <a:ext cx="363960" cy="430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94797D94-AE28-E46A-3976-EF86B0A5A751}"/>
                  </a:ext>
                </a:extLst>
              </p14:cNvPr>
              <p14:cNvContentPartPr/>
              <p14:nvPr/>
            </p14:nvContentPartPr>
            <p14:xfrm>
              <a:off x="1199565" y="2871045"/>
              <a:ext cx="360" cy="360"/>
            </p14:xfrm>
          </p:contentPart>
        </mc:Choice>
        <mc:Fallback xmlns="">
          <p:pic>
            <p:nvPicPr>
              <p:cNvPr id="16" name="Ink 15">
                <a:extLst>
                  <a:ext uri="{FF2B5EF4-FFF2-40B4-BE49-F238E27FC236}">
                    <a16:creationId xmlns:a16="http://schemas.microsoft.com/office/drawing/2014/main" id="{94797D94-AE28-E46A-3976-EF86B0A5A751}"/>
                  </a:ext>
                </a:extLst>
              </p:cNvPr>
              <p:cNvPicPr/>
              <p:nvPr/>
            </p:nvPicPr>
            <p:blipFill>
              <a:blip r:embed="rId7"/>
              <a:stretch>
                <a:fillRect/>
              </a:stretch>
            </p:blipFill>
            <p:spPr>
              <a:xfrm>
                <a:off x="1136565" y="2808405"/>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8B549FEF-F4A1-6F0F-66AE-16C342ABFD83}"/>
                  </a:ext>
                </a:extLst>
              </p14:cNvPr>
              <p14:cNvContentPartPr/>
              <p14:nvPr/>
            </p14:nvContentPartPr>
            <p14:xfrm>
              <a:off x="826605" y="2512845"/>
              <a:ext cx="732240" cy="775800"/>
            </p14:xfrm>
          </p:contentPart>
        </mc:Choice>
        <mc:Fallback xmlns="">
          <p:pic>
            <p:nvPicPr>
              <p:cNvPr id="17" name="Ink 16">
                <a:extLst>
                  <a:ext uri="{FF2B5EF4-FFF2-40B4-BE49-F238E27FC236}">
                    <a16:creationId xmlns:a16="http://schemas.microsoft.com/office/drawing/2014/main" id="{8B549FEF-F4A1-6F0F-66AE-16C342ABFD83}"/>
                  </a:ext>
                </a:extLst>
              </p:cNvPr>
              <p:cNvPicPr/>
              <p:nvPr/>
            </p:nvPicPr>
            <p:blipFill>
              <a:blip r:embed="rId9"/>
              <a:stretch>
                <a:fillRect/>
              </a:stretch>
            </p:blipFill>
            <p:spPr>
              <a:xfrm>
                <a:off x="763605" y="2449845"/>
                <a:ext cx="857880" cy="901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9D700086-A193-84B7-FB40-38AC8BF526C0}"/>
                  </a:ext>
                </a:extLst>
              </p14:cNvPr>
              <p14:cNvContentPartPr/>
              <p14:nvPr/>
            </p14:nvContentPartPr>
            <p14:xfrm>
              <a:off x="739845" y="2441565"/>
              <a:ext cx="847440" cy="919080"/>
            </p14:xfrm>
          </p:contentPart>
        </mc:Choice>
        <mc:Fallback xmlns="">
          <p:pic>
            <p:nvPicPr>
              <p:cNvPr id="18" name="Ink 17">
                <a:extLst>
                  <a:ext uri="{FF2B5EF4-FFF2-40B4-BE49-F238E27FC236}">
                    <a16:creationId xmlns:a16="http://schemas.microsoft.com/office/drawing/2014/main" id="{9D700086-A193-84B7-FB40-38AC8BF526C0}"/>
                  </a:ext>
                </a:extLst>
              </p:cNvPr>
              <p:cNvPicPr/>
              <p:nvPr/>
            </p:nvPicPr>
            <p:blipFill>
              <a:blip r:embed="rId11"/>
              <a:stretch>
                <a:fillRect/>
              </a:stretch>
            </p:blipFill>
            <p:spPr>
              <a:xfrm>
                <a:off x="676845" y="2378565"/>
                <a:ext cx="973080" cy="1044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Ink 27">
                <a:extLst>
                  <a:ext uri="{FF2B5EF4-FFF2-40B4-BE49-F238E27FC236}">
                    <a16:creationId xmlns:a16="http://schemas.microsoft.com/office/drawing/2014/main" id="{33744D90-CF4D-40D1-D64E-5C6B6244038B}"/>
                  </a:ext>
                </a:extLst>
              </p14:cNvPr>
              <p14:cNvContentPartPr/>
              <p14:nvPr/>
            </p14:nvContentPartPr>
            <p14:xfrm>
              <a:off x="1115325" y="3542805"/>
              <a:ext cx="12960" cy="514440"/>
            </p14:xfrm>
          </p:contentPart>
        </mc:Choice>
        <mc:Fallback xmlns="">
          <p:pic>
            <p:nvPicPr>
              <p:cNvPr id="28" name="Ink 27">
                <a:extLst>
                  <a:ext uri="{FF2B5EF4-FFF2-40B4-BE49-F238E27FC236}">
                    <a16:creationId xmlns:a16="http://schemas.microsoft.com/office/drawing/2014/main" id="{33744D90-CF4D-40D1-D64E-5C6B6244038B}"/>
                  </a:ext>
                </a:extLst>
              </p:cNvPr>
              <p:cNvPicPr/>
              <p:nvPr/>
            </p:nvPicPr>
            <p:blipFill>
              <a:blip r:embed="rId13"/>
              <a:stretch>
                <a:fillRect/>
              </a:stretch>
            </p:blipFill>
            <p:spPr>
              <a:xfrm>
                <a:off x="1097685" y="3525165"/>
                <a:ext cx="48600" cy="550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Ink 28">
                <a:extLst>
                  <a:ext uri="{FF2B5EF4-FFF2-40B4-BE49-F238E27FC236}">
                    <a16:creationId xmlns:a16="http://schemas.microsoft.com/office/drawing/2014/main" id="{035BABCD-4C6D-96AD-6971-4D0810934278}"/>
                  </a:ext>
                </a:extLst>
              </p14:cNvPr>
              <p14:cNvContentPartPr/>
              <p14:nvPr/>
            </p14:nvContentPartPr>
            <p14:xfrm>
              <a:off x="1156725" y="1915605"/>
              <a:ext cx="360" cy="327240"/>
            </p14:xfrm>
          </p:contentPart>
        </mc:Choice>
        <mc:Fallback xmlns="">
          <p:pic>
            <p:nvPicPr>
              <p:cNvPr id="29" name="Ink 28">
                <a:extLst>
                  <a:ext uri="{FF2B5EF4-FFF2-40B4-BE49-F238E27FC236}">
                    <a16:creationId xmlns:a16="http://schemas.microsoft.com/office/drawing/2014/main" id="{035BABCD-4C6D-96AD-6971-4D0810934278}"/>
                  </a:ext>
                </a:extLst>
              </p:cNvPr>
              <p:cNvPicPr/>
              <p:nvPr/>
            </p:nvPicPr>
            <p:blipFill>
              <a:blip r:embed="rId15"/>
              <a:stretch>
                <a:fillRect/>
              </a:stretch>
            </p:blipFill>
            <p:spPr>
              <a:xfrm>
                <a:off x="1139085" y="1897965"/>
                <a:ext cx="36000" cy="362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Ink 29">
                <a:extLst>
                  <a:ext uri="{FF2B5EF4-FFF2-40B4-BE49-F238E27FC236}">
                    <a16:creationId xmlns:a16="http://schemas.microsoft.com/office/drawing/2014/main" id="{ADB685E5-3A96-6AFB-AA93-E0FDD4E58CF3}"/>
                  </a:ext>
                </a:extLst>
              </p14:cNvPr>
              <p14:cNvContentPartPr/>
              <p14:nvPr/>
            </p14:nvContentPartPr>
            <p14:xfrm>
              <a:off x="1756845" y="2915325"/>
              <a:ext cx="727560" cy="14400"/>
            </p14:xfrm>
          </p:contentPart>
        </mc:Choice>
        <mc:Fallback xmlns="">
          <p:pic>
            <p:nvPicPr>
              <p:cNvPr id="30" name="Ink 29">
                <a:extLst>
                  <a:ext uri="{FF2B5EF4-FFF2-40B4-BE49-F238E27FC236}">
                    <a16:creationId xmlns:a16="http://schemas.microsoft.com/office/drawing/2014/main" id="{ADB685E5-3A96-6AFB-AA93-E0FDD4E58CF3}"/>
                  </a:ext>
                </a:extLst>
              </p:cNvPr>
              <p:cNvPicPr/>
              <p:nvPr/>
            </p:nvPicPr>
            <p:blipFill>
              <a:blip r:embed="rId17"/>
              <a:stretch>
                <a:fillRect/>
              </a:stretch>
            </p:blipFill>
            <p:spPr>
              <a:xfrm>
                <a:off x="1738845" y="2897685"/>
                <a:ext cx="76320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 name="Ink 30">
                <a:extLst>
                  <a:ext uri="{FF2B5EF4-FFF2-40B4-BE49-F238E27FC236}">
                    <a16:creationId xmlns:a16="http://schemas.microsoft.com/office/drawing/2014/main" id="{49BEA0C2-00F5-233F-C3AF-ADDD47EF30ED}"/>
                  </a:ext>
                </a:extLst>
              </p14:cNvPr>
              <p14:cNvContentPartPr/>
              <p14:nvPr/>
            </p14:nvContentPartPr>
            <p14:xfrm>
              <a:off x="497205" y="2943045"/>
              <a:ext cx="88920" cy="23760"/>
            </p14:xfrm>
          </p:contentPart>
        </mc:Choice>
        <mc:Fallback xmlns="">
          <p:pic>
            <p:nvPicPr>
              <p:cNvPr id="31" name="Ink 30">
                <a:extLst>
                  <a:ext uri="{FF2B5EF4-FFF2-40B4-BE49-F238E27FC236}">
                    <a16:creationId xmlns:a16="http://schemas.microsoft.com/office/drawing/2014/main" id="{49BEA0C2-00F5-233F-C3AF-ADDD47EF30ED}"/>
                  </a:ext>
                </a:extLst>
              </p:cNvPr>
              <p:cNvPicPr/>
              <p:nvPr/>
            </p:nvPicPr>
            <p:blipFill>
              <a:blip r:embed="rId19"/>
              <a:stretch>
                <a:fillRect/>
              </a:stretch>
            </p:blipFill>
            <p:spPr>
              <a:xfrm>
                <a:off x="479205" y="2925045"/>
                <a:ext cx="12456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408" name="Ink 17407">
                <a:extLst>
                  <a:ext uri="{FF2B5EF4-FFF2-40B4-BE49-F238E27FC236}">
                    <a16:creationId xmlns:a16="http://schemas.microsoft.com/office/drawing/2014/main" id="{054165DC-4C30-6191-AB2D-E5EA53DFF216}"/>
                  </a:ext>
                </a:extLst>
              </p14:cNvPr>
              <p14:cNvContentPartPr/>
              <p14:nvPr/>
            </p14:nvContentPartPr>
            <p14:xfrm>
              <a:off x="462285" y="2238885"/>
              <a:ext cx="223560" cy="246960"/>
            </p14:xfrm>
          </p:contentPart>
        </mc:Choice>
        <mc:Fallback xmlns="">
          <p:pic>
            <p:nvPicPr>
              <p:cNvPr id="17408" name="Ink 17407">
                <a:extLst>
                  <a:ext uri="{FF2B5EF4-FFF2-40B4-BE49-F238E27FC236}">
                    <a16:creationId xmlns:a16="http://schemas.microsoft.com/office/drawing/2014/main" id="{054165DC-4C30-6191-AB2D-E5EA53DFF216}"/>
                  </a:ext>
                </a:extLst>
              </p:cNvPr>
              <p:cNvPicPr/>
              <p:nvPr/>
            </p:nvPicPr>
            <p:blipFill>
              <a:blip r:embed="rId21"/>
              <a:stretch>
                <a:fillRect/>
              </a:stretch>
            </p:blipFill>
            <p:spPr>
              <a:xfrm>
                <a:off x="444645" y="2221245"/>
                <a:ext cx="25920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409" name="Ink 17408">
                <a:extLst>
                  <a:ext uri="{FF2B5EF4-FFF2-40B4-BE49-F238E27FC236}">
                    <a16:creationId xmlns:a16="http://schemas.microsoft.com/office/drawing/2014/main" id="{38CC3CD1-58B1-6B5E-CA6F-494FF7C65EFA}"/>
                  </a:ext>
                </a:extLst>
              </p14:cNvPr>
              <p14:cNvContentPartPr/>
              <p14:nvPr/>
            </p14:nvContentPartPr>
            <p14:xfrm>
              <a:off x="1644046" y="1646730"/>
              <a:ext cx="574560" cy="410040"/>
            </p14:xfrm>
          </p:contentPart>
        </mc:Choice>
        <mc:Fallback xmlns="">
          <p:pic>
            <p:nvPicPr>
              <p:cNvPr id="17409" name="Ink 17408">
                <a:extLst>
                  <a:ext uri="{FF2B5EF4-FFF2-40B4-BE49-F238E27FC236}">
                    <a16:creationId xmlns:a16="http://schemas.microsoft.com/office/drawing/2014/main" id="{38CC3CD1-58B1-6B5E-CA6F-494FF7C65EFA}"/>
                  </a:ext>
                </a:extLst>
              </p:cNvPr>
              <p:cNvPicPr/>
              <p:nvPr/>
            </p:nvPicPr>
            <p:blipFill>
              <a:blip r:embed="rId23"/>
              <a:stretch>
                <a:fillRect/>
              </a:stretch>
            </p:blipFill>
            <p:spPr>
              <a:xfrm>
                <a:off x="1626406" y="1629090"/>
                <a:ext cx="610200" cy="4456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411" name="Ink 17410">
                <a:extLst>
                  <a:ext uri="{FF2B5EF4-FFF2-40B4-BE49-F238E27FC236}">
                    <a16:creationId xmlns:a16="http://schemas.microsoft.com/office/drawing/2014/main" id="{2870FF37-84B3-FA3E-35AB-C839E4E5B2F9}"/>
                  </a:ext>
                </a:extLst>
              </p14:cNvPr>
              <p14:cNvContentPartPr/>
              <p14:nvPr/>
            </p14:nvContentPartPr>
            <p14:xfrm>
              <a:off x="1628325" y="3342645"/>
              <a:ext cx="893880" cy="692280"/>
            </p14:xfrm>
          </p:contentPart>
        </mc:Choice>
        <mc:Fallback xmlns="">
          <p:pic>
            <p:nvPicPr>
              <p:cNvPr id="17411" name="Ink 17410">
                <a:extLst>
                  <a:ext uri="{FF2B5EF4-FFF2-40B4-BE49-F238E27FC236}">
                    <a16:creationId xmlns:a16="http://schemas.microsoft.com/office/drawing/2014/main" id="{2870FF37-84B3-FA3E-35AB-C839E4E5B2F9}"/>
                  </a:ext>
                </a:extLst>
              </p:cNvPr>
              <p:cNvPicPr/>
              <p:nvPr/>
            </p:nvPicPr>
            <p:blipFill>
              <a:blip r:embed="rId25"/>
              <a:stretch>
                <a:fillRect/>
              </a:stretch>
            </p:blipFill>
            <p:spPr>
              <a:xfrm>
                <a:off x="1610325" y="3324645"/>
                <a:ext cx="929520" cy="727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413" name="Ink 17412">
                <a:extLst>
                  <a:ext uri="{FF2B5EF4-FFF2-40B4-BE49-F238E27FC236}">
                    <a16:creationId xmlns:a16="http://schemas.microsoft.com/office/drawing/2014/main" id="{10DFF5C9-34DB-B22A-6164-889F980AD872}"/>
                  </a:ext>
                </a:extLst>
              </p14:cNvPr>
              <p14:cNvContentPartPr/>
              <p14:nvPr/>
            </p14:nvContentPartPr>
            <p14:xfrm>
              <a:off x="416205" y="3371085"/>
              <a:ext cx="283320" cy="316800"/>
            </p14:xfrm>
          </p:contentPart>
        </mc:Choice>
        <mc:Fallback xmlns="">
          <p:pic>
            <p:nvPicPr>
              <p:cNvPr id="17413" name="Ink 17412">
                <a:extLst>
                  <a:ext uri="{FF2B5EF4-FFF2-40B4-BE49-F238E27FC236}">
                    <a16:creationId xmlns:a16="http://schemas.microsoft.com/office/drawing/2014/main" id="{10DFF5C9-34DB-B22A-6164-889F980AD872}"/>
                  </a:ext>
                </a:extLst>
              </p:cNvPr>
              <p:cNvPicPr/>
              <p:nvPr/>
            </p:nvPicPr>
            <p:blipFill>
              <a:blip r:embed="rId27"/>
              <a:stretch>
                <a:fillRect/>
              </a:stretch>
            </p:blipFill>
            <p:spPr>
              <a:xfrm>
                <a:off x="398565" y="3353445"/>
                <a:ext cx="318960" cy="352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415" name="Ink 17414">
                <a:extLst>
                  <a:ext uri="{FF2B5EF4-FFF2-40B4-BE49-F238E27FC236}">
                    <a16:creationId xmlns:a16="http://schemas.microsoft.com/office/drawing/2014/main" id="{76EFBA69-3F18-8502-40DA-529F901E8F2B}"/>
                  </a:ext>
                </a:extLst>
              </p14:cNvPr>
              <p14:cNvContentPartPr/>
              <p14:nvPr/>
            </p14:nvContentPartPr>
            <p14:xfrm>
              <a:off x="1441845" y="3828645"/>
              <a:ext cx="127440" cy="386640"/>
            </p14:xfrm>
          </p:contentPart>
        </mc:Choice>
        <mc:Fallback xmlns="">
          <p:pic>
            <p:nvPicPr>
              <p:cNvPr id="17415" name="Ink 17414">
                <a:extLst>
                  <a:ext uri="{FF2B5EF4-FFF2-40B4-BE49-F238E27FC236}">
                    <a16:creationId xmlns:a16="http://schemas.microsoft.com/office/drawing/2014/main" id="{76EFBA69-3F18-8502-40DA-529F901E8F2B}"/>
                  </a:ext>
                </a:extLst>
              </p:cNvPr>
              <p:cNvPicPr/>
              <p:nvPr/>
            </p:nvPicPr>
            <p:blipFill>
              <a:blip r:embed="rId29"/>
              <a:stretch>
                <a:fillRect/>
              </a:stretch>
            </p:blipFill>
            <p:spPr>
              <a:xfrm>
                <a:off x="1424205" y="3810645"/>
                <a:ext cx="163080" cy="4222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7419" name="Ink 17418">
                <a:extLst>
                  <a:ext uri="{FF2B5EF4-FFF2-40B4-BE49-F238E27FC236}">
                    <a16:creationId xmlns:a16="http://schemas.microsoft.com/office/drawing/2014/main" id="{8F3DC706-BA43-611B-03A2-5F33A4124B76}"/>
                  </a:ext>
                </a:extLst>
              </p14:cNvPr>
              <p14:cNvContentPartPr/>
              <p14:nvPr/>
            </p14:nvContentPartPr>
            <p14:xfrm>
              <a:off x="2099565" y="3299805"/>
              <a:ext cx="672480" cy="355320"/>
            </p14:xfrm>
          </p:contentPart>
        </mc:Choice>
        <mc:Fallback xmlns="">
          <p:pic>
            <p:nvPicPr>
              <p:cNvPr id="17419" name="Ink 17418">
                <a:extLst>
                  <a:ext uri="{FF2B5EF4-FFF2-40B4-BE49-F238E27FC236}">
                    <a16:creationId xmlns:a16="http://schemas.microsoft.com/office/drawing/2014/main" id="{8F3DC706-BA43-611B-03A2-5F33A4124B76}"/>
                  </a:ext>
                </a:extLst>
              </p:cNvPr>
              <p:cNvPicPr/>
              <p:nvPr/>
            </p:nvPicPr>
            <p:blipFill>
              <a:blip r:embed="rId33"/>
              <a:stretch>
                <a:fillRect/>
              </a:stretch>
            </p:blipFill>
            <p:spPr>
              <a:xfrm>
                <a:off x="2081925" y="3282165"/>
                <a:ext cx="708120" cy="390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7421" name="Ink 17420">
                <a:extLst>
                  <a:ext uri="{FF2B5EF4-FFF2-40B4-BE49-F238E27FC236}">
                    <a16:creationId xmlns:a16="http://schemas.microsoft.com/office/drawing/2014/main" id="{2A536E5A-1843-71C9-A343-2DD24092F0CB}"/>
                  </a:ext>
                </a:extLst>
              </p14:cNvPr>
              <p14:cNvContentPartPr/>
              <p14:nvPr/>
            </p14:nvContentPartPr>
            <p14:xfrm>
              <a:off x="2128365" y="2185245"/>
              <a:ext cx="784440" cy="258120"/>
            </p14:xfrm>
          </p:contentPart>
        </mc:Choice>
        <mc:Fallback xmlns="">
          <p:pic>
            <p:nvPicPr>
              <p:cNvPr id="17421" name="Ink 17420">
                <a:extLst>
                  <a:ext uri="{FF2B5EF4-FFF2-40B4-BE49-F238E27FC236}">
                    <a16:creationId xmlns:a16="http://schemas.microsoft.com/office/drawing/2014/main" id="{2A536E5A-1843-71C9-A343-2DD24092F0CB}"/>
                  </a:ext>
                </a:extLst>
              </p:cNvPr>
              <p:cNvPicPr/>
              <p:nvPr/>
            </p:nvPicPr>
            <p:blipFill>
              <a:blip r:embed="rId35"/>
              <a:stretch>
                <a:fillRect/>
              </a:stretch>
            </p:blipFill>
            <p:spPr>
              <a:xfrm>
                <a:off x="2110365" y="2167605"/>
                <a:ext cx="82008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7423" name="Ink 17422">
                <a:extLst>
                  <a:ext uri="{FF2B5EF4-FFF2-40B4-BE49-F238E27FC236}">
                    <a16:creationId xmlns:a16="http://schemas.microsoft.com/office/drawing/2014/main" id="{66DAAC46-5BE2-8B4D-E51F-86A96256ECA4}"/>
                  </a:ext>
                </a:extLst>
              </p14:cNvPr>
              <p14:cNvContentPartPr/>
              <p14:nvPr/>
            </p14:nvContentPartPr>
            <p14:xfrm>
              <a:off x="578925" y="1910925"/>
              <a:ext cx="120960" cy="146160"/>
            </p14:xfrm>
          </p:contentPart>
        </mc:Choice>
        <mc:Fallback xmlns="">
          <p:pic>
            <p:nvPicPr>
              <p:cNvPr id="17423" name="Ink 17422">
                <a:extLst>
                  <a:ext uri="{FF2B5EF4-FFF2-40B4-BE49-F238E27FC236}">
                    <a16:creationId xmlns:a16="http://schemas.microsoft.com/office/drawing/2014/main" id="{66DAAC46-5BE2-8B4D-E51F-86A96256ECA4}"/>
                  </a:ext>
                </a:extLst>
              </p:cNvPr>
              <p:cNvPicPr/>
              <p:nvPr/>
            </p:nvPicPr>
            <p:blipFill>
              <a:blip r:embed="rId37"/>
              <a:stretch>
                <a:fillRect/>
              </a:stretch>
            </p:blipFill>
            <p:spPr>
              <a:xfrm>
                <a:off x="560925" y="1892925"/>
                <a:ext cx="15660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9" name="Ink 18">
                <a:extLst>
                  <a:ext uri="{FF2B5EF4-FFF2-40B4-BE49-F238E27FC236}">
                    <a16:creationId xmlns:a16="http://schemas.microsoft.com/office/drawing/2014/main" id="{56DC57E1-01F3-42EB-C4B2-6BFBD451CCAB}"/>
                  </a:ext>
                </a:extLst>
              </p14:cNvPr>
              <p14:cNvContentPartPr/>
              <p14:nvPr/>
            </p14:nvContentPartPr>
            <p14:xfrm>
              <a:off x="552060" y="4314555"/>
              <a:ext cx="360" cy="360"/>
            </p14:xfrm>
          </p:contentPart>
        </mc:Choice>
        <mc:Fallback xmlns="">
          <p:pic>
            <p:nvPicPr>
              <p:cNvPr id="19" name="Ink 18">
                <a:extLst>
                  <a:ext uri="{FF2B5EF4-FFF2-40B4-BE49-F238E27FC236}">
                    <a16:creationId xmlns:a16="http://schemas.microsoft.com/office/drawing/2014/main" id="{56DC57E1-01F3-42EB-C4B2-6BFBD451CCAB}"/>
                  </a:ext>
                </a:extLst>
              </p:cNvPr>
              <p:cNvPicPr/>
              <p:nvPr/>
            </p:nvPicPr>
            <p:blipFill>
              <a:blip r:embed="rId39"/>
              <a:stretch>
                <a:fillRect/>
              </a:stretch>
            </p:blipFill>
            <p:spPr>
              <a:xfrm>
                <a:off x="543060" y="43055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0" name="Ink 19">
                <a:extLst>
                  <a:ext uri="{FF2B5EF4-FFF2-40B4-BE49-F238E27FC236}">
                    <a16:creationId xmlns:a16="http://schemas.microsoft.com/office/drawing/2014/main" id="{6A3CFE13-3CE9-7384-C42E-5C0436CCC923}"/>
                  </a:ext>
                </a:extLst>
              </p14:cNvPr>
              <p14:cNvContentPartPr/>
              <p14:nvPr/>
            </p14:nvContentPartPr>
            <p14:xfrm>
              <a:off x="485460" y="4171635"/>
              <a:ext cx="360" cy="360"/>
            </p14:xfrm>
          </p:contentPart>
        </mc:Choice>
        <mc:Fallback xmlns="">
          <p:pic>
            <p:nvPicPr>
              <p:cNvPr id="20" name="Ink 19">
                <a:extLst>
                  <a:ext uri="{FF2B5EF4-FFF2-40B4-BE49-F238E27FC236}">
                    <a16:creationId xmlns:a16="http://schemas.microsoft.com/office/drawing/2014/main" id="{6A3CFE13-3CE9-7384-C42E-5C0436CCC923}"/>
                  </a:ext>
                </a:extLst>
              </p:cNvPr>
              <p:cNvPicPr/>
              <p:nvPr/>
            </p:nvPicPr>
            <p:blipFill>
              <a:blip r:embed="rId39"/>
              <a:stretch>
                <a:fillRect/>
              </a:stretch>
            </p:blipFill>
            <p:spPr>
              <a:xfrm>
                <a:off x="476460" y="41626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1" name="Ink 20">
                <a:extLst>
                  <a:ext uri="{FF2B5EF4-FFF2-40B4-BE49-F238E27FC236}">
                    <a16:creationId xmlns:a16="http://schemas.microsoft.com/office/drawing/2014/main" id="{A563746C-4B77-F135-77B6-CB515D79930E}"/>
                  </a:ext>
                </a:extLst>
              </p14:cNvPr>
              <p14:cNvContentPartPr/>
              <p14:nvPr/>
            </p14:nvContentPartPr>
            <p14:xfrm>
              <a:off x="1428300" y="2847915"/>
              <a:ext cx="360" cy="360"/>
            </p14:xfrm>
          </p:contentPart>
        </mc:Choice>
        <mc:Fallback xmlns="">
          <p:pic>
            <p:nvPicPr>
              <p:cNvPr id="21" name="Ink 20">
                <a:extLst>
                  <a:ext uri="{FF2B5EF4-FFF2-40B4-BE49-F238E27FC236}">
                    <a16:creationId xmlns:a16="http://schemas.microsoft.com/office/drawing/2014/main" id="{A563746C-4B77-F135-77B6-CB515D79930E}"/>
                  </a:ext>
                </a:extLst>
              </p:cNvPr>
              <p:cNvPicPr/>
              <p:nvPr/>
            </p:nvPicPr>
            <p:blipFill>
              <a:blip r:embed="rId39"/>
              <a:stretch>
                <a:fillRect/>
              </a:stretch>
            </p:blipFill>
            <p:spPr>
              <a:xfrm>
                <a:off x="1419300" y="28389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2" name="Ink 21">
                <a:extLst>
                  <a:ext uri="{FF2B5EF4-FFF2-40B4-BE49-F238E27FC236}">
                    <a16:creationId xmlns:a16="http://schemas.microsoft.com/office/drawing/2014/main" id="{BDB6D93B-0A52-174E-486B-61C8DFA0703F}"/>
                  </a:ext>
                </a:extLst>
              </p14:cNvPr>
              <p14:cNvContentPartPr/>
              <p14:nvPr/>
            </p14:nvContentPartPr>
            <p14:xfrm>
              <a:off x="466380" y="4210875"/>
              <a:ext cx="10080" cy="122760"/>
            </p14:xfrm>
          </p:contentPart>
        </mc:Choice>
        <mc:Fallback xmlns="">
          <p:pic>
            <p:nvPicPr>
              <p:cNvPr id="22" name="Ink 21">
                <a:extLst>
                  <a:ext uri="{FF2B5EF4-FFF2-40B4-BE49-F238E27FC236}">
                    <a16:creationId xmlns:a16="http://schemas.microsoft.com/office/drawing/2014/main" id="{BDB6D93B-0A52-174E-486B-61C8DFA0703F}"/>
                  </a:ext>
                </a:extLst>
              </p:cNvPr>
              <p:cNvPicPr/>
              <p:nvPr/>
            </p:nvPicPr>
            <p:blipFill>
              <a:blip r:embed="rId43"/>
              <a:stretch>
                <a:fillRect/>
              </a:stretch>
            </p:blipFill>
            <p:spPr>
              <a:xfrm>
                <a:off x="457380" y="4202235"/>
                <a:ext cx="2772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3" name="Ink 22">
                <a:extLst>
                  <a:ext uri="{FF2B5EF4-FFF2-40B4-BE49-F238E27FC236}">
                    <a16:creationId xmlns:a16="http://schemas.microsoft.com/office/drawing/2014/main" id="{B40BEB1F-5D7B-3810-CCB7-158F20302E71}"/>
                  </a:ext>
                </a:extLst>
              </p14:cNvPr>
              <p14:cNvContentPartPr/>
              <p14:nvPr/>
            </p14:nvContentPartPr>
            <p14:xfrm>
              <a:off x="437940" y="4201155"/>
              <a:ext cx="360" cy="132840"/>
            </p14:xfrm>
          </p:contentPart>
        </mc:Choice>
        <mc:Fallback xmlns="">
          <p:pic>
            <p:nvPicPr>
              <p:cNvPr id="23" name="Ink 22">
                <a:extLst>
                  <a:ext uri="{FF2B5EF4-FFF2-40B4-BE49-F238E27FC236}">
                    <a16:creationId xmlns:a16="http://schemas.microsoft.com/office/drawing/2014/main" id="{B40BEB1F-5D7B-3810-CCB7-158F20302E71}"/>
                  </a:ext>
                </a:extLst>
              </p:cNvPr>
              <p:cNvPicPr/>
              <p:nvPr/>
            </p:nvPicPr>
            <p:blipFill>
              <a:blip r:embed="rId45"/>
              <a:stretch>
                <a:fillRect/>
              </a:stretch>
            </p:blipFill>
            <p:spPr>
              <a:xfrm>
                <a:off x="428940" y="4192515"/>
                <a:ext cx="1800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4" name="Ink 23">
                <a:extLst>
                  <a:ext uri="{FF2B5EF4-FFF2-40B4-BE49-F238E27FC236}">
                    <a16:creationId xmlns:a16="http://schemas.microsoft.com/office/drawing/2014/main" id="{4113EBA9-74C1-6B5D-6473-8C1473EAFCDB}"/>
                  </a:ext>
                </a:extLst>
              </p14:cNvPr>
              <p14:cNvContentPartPr/>
              <p14:nvPr/>
            </p14:nvContentPartPr>
            <p14:xfrm>
              <a:off x="457020" y="4238595"/>
              <a:ext cx="86040" cy="19080"/>
            </p14:xfrm>
          </p:contentPart>
        </mc:Choice>
        <mc:Fallback xmlns="">
          <p:pic>
            <p:nvPicPr>
              <p:cNvPr id="24" name="Ink 23">
                <a:extLst>
                  <a:ext uri="{FF2B5EF4-FFF2-40B4-BE49-F238E27FC236}">
                    <a16:creationId xmlns:a16="http://schemas.microsoft.com/office/drawing/2014/main" id="{4113EBA9-74C1-6B5D-6473-8C1473EAFCDB}"/>
                  </a:ext>
                </a:extLst>
              </p:cNvPr>
              <p:cNvPicPr/>
              <p:nvPr/>
            </p:nvPicPr>
            <p:blipFill>
              <a:blip r:embed="rId47"/>
              <a:stretch>
                <a:fillRect/>
              </a:stretch>
            </p:blipFill>
            <p:spPr>
              <a:xfrm>
                <a:off x="448380" y="4229595"/>
                <a:ext cx="10368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5" name="Ink 24">
                <a:extLst>
                  <a:ext uri="{FF2B5EF4-FFF2-40B4-BE49-F238E27FC236}">
                    <a16:creationId xmlns:a16="http://schemas.microsoft.com/office/drawing/2014/main" id="{6DF3A9F3-D4DE-C911-B120-184A619FE676}"/>
                  </a:ext>
                </a:extLst>
              </p14:cNvPr>
              <p14:cNvContentPartPr/>
              <p14:nvPr/>
            </p14:nvContentPartPr>
            <p14:xfrm>
              <a:off x="466380" y="4227795"/>
              <a:ext cx="101880" cy="75960"/>
            </p14:xfrm>
          </p:contentPart>
        </mc:Choice>
        <mc:Fallback xmlns="">
          <p:pic>
            <p:nvPicPr>
              <p:cNvPr id="25" name="Ink 24">
                <a:extLst>
                  <a:ext uri="{FF2B5EF4-FFF2-40B4-BE49-F238E27FC236}">
                    <a16:creationId xmlns:a16="http://schemas.microsoft.com/office/drawing/2014/main" id="{6DF3A9F3-D4DE-C911-B120-184A619FE676}"/>
                  </a:ext>
                </a:extLst>
              </p:cNvPr>
              <p:cNvPicPr/>
              <p:nvPr/>
            </p:nvPicPr>
            <p:blipFill>
              <a:blip r:embed="rId49"/>
              <a:stretch>
                <a:fillRect/>
              </a:stretch>
            </p:blipFill>
            <p:spPr>
              <a:xfrm>
                <a:off x="457380" y="4218795"/>
                <a:ext cx="11952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6" name="Ink 25">
                <a:extLst>
                  <a:ext uri="{FF2B5EF4-FFF2-40B4-BE49-F238E27FC236}">
                    <a16:creationId xmlns:a16="http://schemas.microsoft.com/office/drawing/2014/main" id="{00564F3C-AE45-7C82-A64F-B471319AD8B0}"/>
                  </a:ext>
                </a:extLst>
              </p14:cNvPr>
              <p14:cNvContentPartPr/>
              <p14:nvPr/>
            </p14:nvContentPartPr>
            <p14:xfrm>
              <a:off x="485460" y="4257315"/>
              <a:ext cx="360" cy="360"/>
            </p14:xfrm>
          </p:contentPart>
        </mc:Choice>
        <mc:Fallback xmlns="">
          <p:pic>
            <p:nvPicPr>
              <p:cNvPr id="26" name="Ink 25">
                <a:extLst>
                  <a:ext uri="{FF2B5EF4-FFF2-40B4-BE49-F238E27FC236}">
                    <a16:creationId xmlns:a16="http://schemas.microsoft.com/office/drawing/2014/main" id="{00564F3C-AE45-7C82-A64F-B471319AD8B0}"/>
                  </a:ext>
                </a:extLst>
              </p:cNvPr>
              <p:cNvPicPr/>
              <p:nvPr/>
            </p:nvPicPr>
            <p:blipFill>
              <a:blip r:embed="rId39"/>
              <a:stretch>
                <a:fillRect/>
              </a:stretch>
            </p:blipFill>
            <p:spPr>
              <a:xfrm>
                <a:off x="476460" y="42483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7412" name="Ink 17411">
                <a:extLst>
                  <a:ext uri="{FF2B5EF4-FFF2-40B4-BE49-F238E27FC236}">
                    <a16:creationId xmlns:a16="http://schemas.microsoft.com/office/drawing/2014/main" id="{0D2F8683-6048-B41A-2935-189D40330291}"/>
                  </a:ext>
                </a:extLst>
              </p14:cNvPr>
              <p14:cNvContentPartPr/>
              <p14:nvPr/>
            </p14:nvContentPartPr>
            <p14:xfrm>
              <a:off x="539820" y="3504915"/>
              <a:ext cx="355680" cy="530280"/>
            </p14:xfrm>
          </p:contentPart>
        </mc:Choice>
        <mc:Fallback xmlns="">
          <p:pic>
            <p:nvPicPr>
              <p:cNvPr id="17412" name="Ink 17411">
                <a:extLst>
                  <a:ext uri="{FF2B5EF4-FFF2-40B4-BE49-F238E27FC236}">
                    <a16:creationId xmlns:a16="http://schemas.microsoft.com/office/drawing/2014/main" id="{0D2F8683-6048-B41A-2935-189D40330291}"/>
                  </a:ext>
                </a:extLst>
              </p:cNvPr>
              <p:cNvPicPr/>
              <p:nvPr/>
            </p:nvPicPr>
            <p:blipFill>
              <a:blip r:embed="rId52"/>
              <a:stretch>
                <a:fillRect/>
              </a:stretch>
            </p:blipFill>
            <p:spPr>
              <a:xfrm>
                <a:off x="531180" y="3495915"/>
                <a:ext cx="373320" cy="5479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7414" name="Ink 17413">
                <a:extLst>
                  <a:ext uri="{FF2B5EF4-FFF2-40B4-BE49-F238E27FC236}">
                    <a16:creationId xmlns:a16="http://schemas.microsoft.com/office/drawing/2014/main" id="{C9D9E9ED-8EF3-F016-5C74-5C2FBB908595}"/>
                  </a:ext>
                </a:extLst>
              </p14:cNvPr>
              <p14:cNvContentPartPr/>
              <p14:nvPr/>
            </p14:nvContentPartPr>
            <p14:xfrm>
              <a:off x="1418940" y="2796435"/>
              <a:ext cx="28440" cy="66240"/>
            </p14:xfrm>
          </p:contentPart>
        </mc:Choice>
        <mc:Fallback xmlns="">
          <p:pic>
            <p:nvPicPr>
              <p:cNvPr id="17414" name="Ink 17413">
                <a:extLst>
                  <a:ext uri="{FF2B5EF4-FFF2-40B4-BE49-F238E27FC236}">
                    <a16:creationId xmlns:a16="http://schemas.microsoft.com/office/drawing/2014/main" id="{C9D9E9ED-8EF3-F016-5C74-5C2FBB908595}"/>
                  </a:ext>
                </a:extLst>
              </p:cNvPr>
              <p:cNvPicPr/>
              <p:nvPr/>
            </p:nvPicPr>
            <p:blipFill>
              <a:blip r:embed="rId54"/>
              <a:stretch>
                <a:fillRect/>
              </a:stretch>
            </p:blipFill>
            <p:spPr>
              <a:xfrm>
                <a:off x="1410300" y="2787435"/>
                <a:ext cx="4608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7416" name="Ink 17415">
                <a:extLst>
                  <a:ext uri="{FF2B5EF4-FFF2-40B4-BE49-F238E27FC236}">
                    <a16:creationId xmlns:a16="http://schemas.microsoft.com/office/drawing/2014/main" id="{72846B9E-2AE6-AC9C-1378-AC66A3A3D33D}"/>
                  </a:ext>
                </a:extLst>
              </p14:cNvPr>
              <p14:cNvContentPartPr/>
              <p14:nvPr/>
            </p14:nvContentPartPr>
            <p14:xfrm>
              <a:off x="377820" y="2941875"/>
              <a:ext cx="136440" cy="39960"/>
            </p14:xfrm>
          </p:contentPart>
        </mc:Choice>
        <mc:Fallback xmlns="">
          <p:pic>
            <p:nvPicPr>
              <p:cNvPr id="17416" name="Ink 17415">
                <a:extLst>
                  <a:ext uri="{FF2B5EF4-FFF2-40B4-BE49-F238E27FC236}">
                    <a16:creationId xmlns:a16="http://schemas.microsoft.com/office/drawing/2014/main" id="{72846B9E-2AE6-AC9C-1378-AC66A3A3D33D}"/>
                  </a:ext>
                </a:extLst>
              </p:cNvPr>
              <p:cNvPicPr/>
              <p:nvPr/>
            </p:nvPicPr>
            <p:blipFill>
              <a:blip r:embed="rId56"/>
              <a:stretch>
                <a:fillRect/>
              </a:stretch>
            </p:blipFill>
            <p:spPr>
              <a:xfrm>
                <a:off x="368820" y="2933235"/>
                <a:ext cx="15408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7418" name="Ink 17417">
                <a:extLst>
                  <a:ext uri="{FF2B5EF4-FFF2-40B4-BE49-F238E27FC236}">
                    <a16:creationId xmlns:a16="http://schemas.microsoft.com/office/drawing/2014/main" id="{1E6E934C-6693-2D42-5036-20319B920720}"/>
                  </a:ext>
                </a:extLst>
              </p14:cNvPr>
              <p14:cNvContentPartPr/>
              <p14:nvPr/>
            </p14:nvContentPartPr>
            <p14:xfrm>
              <a:off x="1880100" y="2381715"/>
              <a:ext cx="377280" cy="114480"/>
            </p14:xfrm>
          </p:contentPart>
        </mc:Choice>
        <mc:Fallback xmlns="">
          <p:pic>
            <p:nvPicPr>
              <p:cNvPr id="17418" name="Ink 17417">
                <a:extLst>
                  <a:ext uri="{FF2B5EF4-FFF2-40B4-BE49-F238E27FC236}">
                    <a16:creationId xmlns:a16="http://schemas.microsoft.com/office/drawing/2014/main" id="{1E6E934C-6693-2D42-5036-20319B920720}"/>
                  </a:ext>
                </a:extLst>
              </p:cNvPr>
              <p:cNvPicPr/>
              <p:nvPr/>
            </p:nvPicPr>
            <p:blipFill>
              <a:blip r:embed="rId58"/>
              <a:stretch>
                <a:fillRect/>
              </a:stretch>
            </p:blipFill>
            <p:spPr>
              <a:xfrm>
                <a:off x="1871100" y="2373075"/>
                <a:ext cx="39492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7422" name="Ink 17421">
                <a:extLst>
                  <a:ext uri="{FF2B5EF4-FFF2-40B4-BE49-F238E27FC236}">
                    <a16:creationId xmlns:a16="http://schemas.microsoft.com/office/drawing/2014/main" id="{5D1F17A9-A1CE-0CA8-154C-884C1CDF4176}"/>
                  </a:ext>
                </a:extLst>
              </p14:cNvPr>
              <p14:cNvContentPartPr/>
              <p14:nvPr/>
            </p14:nvContentPartPr>
            <p14:xfrm>
              <a:off x="1518660" y="2031795"/>
              <a:ext cx="135000" cy="172440"/>
            </p14:xfrm>
          </p:contentPart>
        </mc:Choice>
        <mc:Fallback xmlns="">
          <p:pic>
            <p:nvPicPr>
              <p:cNvPr id="17422" name="Ink 17421">
                <a:extLst>
                  <a:ext uri="{FF2B5EF4-FFF2-40B4-BE49-F238E27FC236}">
                    <a16:creationId xmlns:a16="http://schemas.microsoft.com/office/drawing/2014/main" id="{5D1F17A9-A1CE-0CA8-154C-884C1CDF4176}"/>
                  </a:ext>
                </a:extLst>
              </p:cNvPr>
              <p:cNvPicPr/>
              <p:nvPr/>
            </p:nvPicPr>
            <p:blipFill>
              <a:blip r:embed="rId60"/>
              <a:stretch>
                <a:fillRect/>
              </a:stretch>
            </p:blipFill>
            <p:spPr>
              <a:xfrm>
                <a:off x="1509660" y="2022795"/>
                <a:ext cx="15264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7424" name="Ink 17423">
                <a:extLst>
                  <a:ext uri="{FF2B5EF4-FFF2-40B4-BE49-F238E27FC236}">
                    <a16:creationId xmlns:a16="http://schemas.microsoft.com/office/drawing/2014/main" id="{92C57DCD-4727-0FAB-E7F7-C29EA28EBB45}"/>
                  </a:ext>
                </a:extLst>
              </p14:cNvPr>
              <p14:cNvContentPartPr/>
              <p14:nvPr/>
            </p14:nvContentPartPr>
            <p14:xfrm>
              <a:off x="674460" y="2033595"/>
              <a:ext cx="163800" cy="223560"/>
            </p14:xfrm>
          </p:contentPart>
        </mc:Choice>
        <mc:Fallback xmlns="">
          <p:pic>
            <p:nvPicPr>
              <p:cNvPr id="17424" name="Ink 17423">
                <a:extLst>
                  <a:ext uri="{FF2B5EF4-FFF2-40B4-BE49-F238E27FC236}">
                    <a16:creationId xmlns:a16="http://schemas.microsoft.com/office/drawing/2014/main" id="{92C57DCD-4727-0FAB-E7F7-C29EA28EBB45}"/>
                  </a:ext>
                </a:extLst>
              </p:cNvPr>
              <p:cNvPicPr/>
              <p:nvPr/>
            </p:nvPicPr>
            <p:blipFill>
              <a:blip r:embed="rId62"/>
              <a:stretch>
                <a:fillRect/>
              </a:stretch>
            </p:blipFill>
            <p:spPr>
              <a:xfrm>
                <a:off x="665460" y="2024595"/>
                <a:ext cx="18144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7425" name="Ink 17424">
                <a:extLst>
                  <a:ext uri="{FF2B5EF4-FFF2-40B4-BE49-F238E27FC236}">
                    <a16:creationId xmlns:a16="http://schemas.microsoft.com/office/drawing/2014/main" id="{4E0E5429-875B-6266-9F45-186CE98F788C}"/>
                  </a:ext>
                </a:extLst>
              </p14:cNvPr>
              <p14:cNvContentPartPr/>
              <p14:nvPr/>
            </p14:nvContentPartPr>
            <p14:xfrm>
              <a:off x="330660" y="2188395"/>
              <a:ext cx="126720" cy="83160"/>
            </p14:xfrm>
          </p:contentPart>
        </mc:Choice>
        <mc:Fallback xmlns="">
          <p:pic>
            <p:nvPicPr>
              <p:cNvPr id="17425" name="Ink 17424">
                <a:extLst>
                  <a:ext uri="{FF2B5EF4-FFF2-40B4-BE49-F238E27FC236}">
                    <a16:creationId xmlns:a16="http://schemas.microsoft.com/office/drawing/2014/main" id="{4E0E5429-875B-6266-9F45-186CE98F788C}"/>
                  </a:ext>
                </a:extLst>
              </p:cNvPr>
              <p:cNvPicPr/>
              <p:nvPr/>
            </p:nvPicPr>
            <p:blipFill>
              <a:blip r:embed="rId64"/>
              <a:stretch>
                <a:fillRect/>
              </a:stretch>
            </p:blipFill>
            <p:spPr>
              <a:xfrm>
                <a:off x="321660" y="2179755"/>
                <a:ext cx="14436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7426" name="Ink 17425">
                <a:extLst>
                  <a:ext uri="{FF2B5EF4-FFF2-40B4-BE49-F238E27FC236}">
                    <a16:creationId xmlns:a16="http://schemas.microsoft.com/office/drawing/2014/main" id="{83B3BE83-82C7-3B10-5003-3A6C245FD8F0}"/>
                  </a:ext>
                </a:extLst>
              </p14:cNvPr>
              <p14:cNvContentPartPr/>
              <p14:nvPr/>
            </p14:nvContentPartPr>
            <p14:xfrm>
              <a:off x="1369980" y="3612555"/>
              <a:ext cx="88200" cy="358200"/>
            </p14:xfrm>
          </p:contentPart>
        </mc:Choice>
        <mc:Fallback xmlns="">
          <p:pic>
            <p:nvPicPr>
              <p:cNvPr id="17426" name="Ink 17425">
                <a:extLst>
                  <a:ext uri="{FF2B5EF4-FFF2-40B4-BE49-F238E27FC236}">
                    <a16:creationId xmlns:a16="http://schemas.microsoft.com/office/drawing/2014/main" id="{83B3BE83-82C7-3B10-5003-3A6C245FD8F0}"/>
                  </a:ext>
                </a:extLst>
              </p:cNvPr>
              <p:cNvPicPr/>
              <p:nvPr/>
            </p:nvPicPr>
            <p:blipFill>
              <a:blip r:embed="rId66"/>
              <a:stretch>
                <a:fillRect/>
              </a:stretch>
            </p:blipFill>
            <p:spPr>
              <a:xfrm>
                <a:off x="1360980" y="3603915"/>
                <a:ext cx="10584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7427" name="Ink 17426">
                <a:extLst>
                  <a:ext uri="{FF2B5EF4-FFF2-40B4-BE49-F238E27FC236}">
                    <a16:creationId xmlns:a16="http://schemas.microsoft.com/office/drawing/2014/main" id="{B7FBD9A1-F0EF-CE62-B634-530EAD22DD6C}"/>
                  </a:ext>
                </a:extLst>
              </p14:cNvPr>
              <p14:cNvContentPartPr/>
              <p14:nvPr/>
            </p14:nvContentPartPr>
            <p14:xfrm>
              <a:off x="1828620" y="2439675"/>
              <a:ext cx="267480" cy="93960"/>
            </p14:xfrm>
          </p:contentPart>
        </mc:Choice>
        <mc:Fallback xmlns="">
          <p:pic>
            <p:nvPicPr>
              <p:cNvPr id="17427" name="Ink 17426">
                <a:extLst>
                  <a:ext uri="{FF2B5EF4-FFF2-40B4-BE49-F238E27FC236}">
                    <a16:creationId xmlns:a16="http://schemas.microsoft.com/office/drawing/2014/main" id="{B7FBD9A1-F0EF-CE62-B634-530EAD22DD6C}"/>
                  </a:ext>
                </a:extLst>
              </p:cNvPr>
              <p:cNvPicPr/>
              <p:nvPr/>
            </p:nvPicPr>
            <p:blipFill>
              <a:blip r:embed="rId68"/>
              <a:stretch>
                <a:fillRect/>
              </a:stretch>
            </p:blipFill>
            <p:spPr>
              <a:xfrm>
                <a:off x="1819620" y="2431035"/>
                <a:ext cx="28512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7428" name="Ink 17427">
                <a:extLst>
                  <a:ext uri="{FF2B5EF4-FFF2-40B4-BE49-F238E27FC236}">
                    <a16:creationId xmlns:a16="http://schemas.microsoft.com/office/drawing/2014/main" id="{348366B0-B093-7231-3970-7BE0885F2E4A}"/>
                  </a:ext>
                </a:extLst>
              </p14:cNvPr>
              <p14:cNvContentPartPr/>
              <p14:nvPr/>
            </p14:nvContentPartPr>
            <p14:xfrm>
              <a:off x="1801260" y="2438235"/>
              <a:ext cx="342000" cy="132120"/>
            </p14:xfrm>
          </p:contentPart>
        </mc:Choice>
        <mc:Fallback xmlns="">
          <p:pic>
            <p:nvPicPr>
              <p:cNvPr id="17428" name="Ink 17427">
                <a:extLst>
                  <a:ext uri="{FF2B5EF4-FFF2-40B4-BE49-F238E27FC236}">
                    <a16:creationId xmlns:a16="http://schemas.microsoft.com/office/drawing/2014/main" id="{348366B0-B093-7231-3970-7BE0885F2E4A}"/>
                  </a:ext>
                </a:extLst>
              </p:cNvPr>
              <p:cNvPicPr/>
              <p:nvPr/>
            </p:nvPicPr>
            <p:blipFill>
              <a:blip r:embed="rId70"/>
              <a:stretch>
                <a:fillRect/>
              </a:stretch>
            </p:blipFill>
            <p:spPr>
              <a:xfrm>
                <a:off x="1792620" y="2429235"/>
                <a:ext cx="359640" cy="149760"/>
              </a:xfrm>
              <a:prstGeom prst="rect">
                <a:avLst/>
              </a:prstGeom>
            </p:spPr>
          </p:pic>
        </mc:Fallback>
      </mc:AlternateContent>
    </p:spTree>
    <p:extLst>
      <p:ext uri="{BB962C8B-B14F-4D97-AF65-F5344CB8AC3E}">
        <p14:creationId xmlns:p14="http://schemas.microsoft.com/office/powerpoint/2010/main" val="1961653993"/>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3BF96305-FA84-19F6-F88C-5B11464E50CC}"/>
                  </a:ext>
                </a:extLst>
              </p14:cNvPr>
              <p14:cNvContentPartPr/>
              <p14:nvPr/>
            </p14:nvContentPartPr>
            <p14:xfrm>
              <a:off x="456885" y="570960"/>
              <a:ext cx="360" cy="360"/>
            </p14:xfrm>
          </p:contentPart>
        </mc:Choice>
        <mc:Fallback xmlns="">
          <p:pic>
            <p:nvPicPr>
              <p:cNvPr id="2" name="Ink 1">
                <a:extLst>
                  <a:ext uri="{FF2B5EF4-FFF2-40B4-BE49-F238E27FC236}">
                    <a16:creationId xmlns:a16="http://schemas.microsoft.com/office/drawing/2014/main" id="{3BF96305-FA84-19F6-F88C-5B11464E50CC}"/>
                  </a:ext>
                </a:extLst>
              </p:cNvPr>
              <p:cNvPicPr/>
              <p:nvPr/>
            </p:nvPicPr>
            <p:blipFill>
              <a:blip r:embed="rId3"/>
              <a:stretch>
                <a:fillRect/>
              </a:stretch>
            </p:blipFill>
            <p:spPr>
              <a:xfrm>
                <a:off x="439245" y="552960"/>
                <a:ext cx="36000" cy="36000"/>
              </a:xfrm>
              <a:prstGeom prst="rect">
                <a:avLst/>
              </a:prstGeom>
            </p:spPr>
          </p:pic>
        </mc:Fallback>
      </mc:AlternateContent>
      <p:pic>
        <p:nvPicPr>
          <p:cNvPr id="3" name="Picture 2">
            <a:extLst>
              <a:ext uri="{FF2B5EF4-FFF2-40B4-BE49-F238E27FC236}">
                <a16:creationId xmlns:a16="http://schemas.microsoft.com/office/drawing/2014/main" id="{FB13344C-DB58-94B0-5B0F-4004C43A97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86160"/>
            <a:ext cx="9144000" cy="6171840"/>
          </a:xfrm>
          <a:prstGeom prst="rect">
            <a:avLst/>
          </a:prstGeom>
          <a:noFill/>
        </p:spPr>
      </p:pic>
      <p:sp>
        <p:nvSpPr>
          <p:cNvPr id="4" name="Rectangle 3">
            <a:extLst>
              <a:ext uri="{FF2B5EF4-FFF2-40B4-BE49-F238E27FC236}">
                <a16:creationId xmlns:a16="http://schemas.microsoft.com/office/drawing/2014/main" id="{B620C5C3-516C-8652-AA25-8C335B62C232}"/>
              </a:ext>
            </a:extLst>
          </p:cNvPr>
          <p:cNvSpPr/>
          <p:nvPr/>
        </p:nvSpPr>
        <p:spPr>
          <a:xfrm>
            <a:off x="1892420" y="-164599"/>
            <a:ext cx="5359159"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Make a sun chart</a:t>
            </a:r>
          </a:p>
        </p:txBody>
      </p:sp>
      <p:sp>
        <p:nvSpPr>
          <p:cNvPr id="5" name="Title 4">
            <a:extLst>
              <a:ext uri="{FF2B5EF4-FFF2-40B4-BE49-F238E27FC236}">
                <a16:creationId xmlns:a16="http://schemas.microsoft.com/office/drawing/2014/main" id="{71A609C0-091E-8CD1-EEDE-0DDC327785BA}"/>
              </a:ext>
            </a:extLst>
          </p:cNvPr>
          <p:cNvSpPr>
            <a:spLocks noGrp="1"/>
          </p:cNvSpPr>
          <p:nvPr>
            <p:ph type="title" idx="4294967295"/>
          </p:nvPr>
        </p:nvSpPr>
        <p:spPr>
          <a:xfrm>
            <a:off x="685800" y="609600"/>
            <a:ext cx="7772400" cy="533400"/>
          </a:xfrm>
        </p:spPr>
        <p:txBody>
          <a:bodyPr/>
          <a:lstStyle/>
          <a:p>
            <a:r>
              <a:rPr lang="en-US" dirty="0">
                <a:solidFill>
                  <a:srgbClr val="663300"/>
                </a:solidFill>
              </a:rPr>
              <a:t>Make a sun chart</a:t>
            </a:r>
          </a:p>
        </p:txBody>
      </p:sp>
    </p:spTree>
    <p:extLst>
      <p:ext uri="{BB962C8B-B14F-4D97-AF65-F5344CB8AC3E}">
        <p14:creationId xmlns:p14="http://schemas.microsoft.com/office/powerpoint/2010/main" val="3262909119"/>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Y chart to measure sunlight in your garden">
            <a:extLst>
              <a:ext uri="{FF2B5EF4-FFF2-40B4-BE49-F238E27FC236}">
                <a16:creationId xmlns:a16="http://schemas.microsoft.com/office/drawing/2014/main" id="{571F903F-D9A2-B57C-DAD3-05A79B2DA0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507" y="1231787"/>
            <a:ext cx="8684986" cy="5550013"/>
          </a:xfrm>
          <a:prstGeom prst="rect">
            <a:avLst/>
          </a:prstGeom>
          <a:noFill/>
          <a:ln>
            <a:noFill/>
          </a:ln>
        </p:spPr>
      </p:pic>
      <p:sp>
        <p:nvSpPr>
          <p:cNvPr id="3" name="Rectangle 2">
            <a:extLst>
              <a:ext uri="{FF2B5EF4-FFF2-40B4-BE49-F238E27FC236}">
                <a16:creationId xmlns:a16="http://schemas.microsoft.com/office/drawing/2014/main" id="{62077CA6-B723-4F71-BDF7-6ACAF3033301}"/>
              </a:ext>
            </a:extLst>
          </p:cNvPr>
          <p:cNvSpPr/>
          <p:nvPr/>
        </p:nvSpPr>
        <p:spPr>
          <a:xfrm>
            <a:off x="-299409" y="76200"/>
            <a:ext cx="9672009" cy="769441"/>
          </a:xfrm>
          <a:prstGeom prst="rect">
            <a:avLst/>
          </a:prstGeom>
          <a:noFill/>
        </p:spPr>
        <p:txBody>
          <a:bodyPr wrap="square" lIns="91440" tIns="45720" rIns="91440" bIns="45720">
            <a:spAutoFit/>
          </a:bodyPr>
          <a:lstStyle/>
          <a:p>
            <a:pPr algn="ctr"/>
            <a:r>
              <a:rPr lang="en-US" sz="4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Chart sun from morning </a:t>
            </a:r>
            <a:r>
              <a:rPr lang="en-US" sz="4400" b="1" cap="none" spc="0" dirty="0" err="1">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til</a:t>
            </a:r>
            <a:r>
              <a:rPr lang="en-US" sz="4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dusk</a:t>
            </a:r>
          </a:p>
        </p:txBody>
      </p:sp>
      <p:sp>
        <p:nvSpPr>
          <p:cNvPr id="4" name="Title 3">
            <a:extLst>
              <a:ext uri="{FF2B5EF4-FFF2-40B4-BE49-F238E27FC236}">
                <a16:creationId xmlns:a16="http://schemas.microsoft.com/office/drawing/2014/main" id="{2046D12D-F47E-B12E-A0E9-1D87CB26DBA0}"/>
              </a:ext>
            </a:extLst>
          </p:cNvPr>
          <p:cNvSpPr>
            <a:spLocks noGrp="1"/>
          </p:cNvSpPr>
          <p:nvPr>
            <p:ph type="title" idx="4294967295"/>
          </p:nvPr>
        </p:nvSpPr>
        <p:spPr/>
        <p:txBody>
          <a:bodyPr/>
          <a:lstStyle/>
          <a:p>
            <a:r>
              <a:rPr lang="en-US" sz="1400" dirty="0">
                <a:solidFill>
                  <a:schemeClr val="bg1"/>
                </a:solidFill>
              </a:rPr>
              <a:t>Chart sun from morning </a:t>
            </a:r>
            <a:r>
              <a:rPr lang="en-US" sz="1400" dirty="0" err="1">
                <a:solidFill>
                  <a:schemeClr val="bg1"/>
                </a:solidFill>
              </a:rPr>
              <a:t>til</a:t>
            </a:r>
            <a:r>
              <a:rPr lang="en-US" sz="1400" dirty="0">
                <a:solidFill>
                  <a:schemeClr val="bg1"/>
                </a:solidFill>
              </a:rPr>
              <a:t> dusk</a:t>
            </a:r>
          </a:p>
        </p:txBody>
      </p:sp>
    </p:spTree>
    <p:extLst>
      <p:ext uri="{BB962C8B-B14F-4D97-AF65-F5344CB8AC3E}">
        <p14:creationId xmlns:p14="http://schemas.microsoft.com/office/powerpoint/2010/main" val="245449193"/>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3D00995-C021-6C3C-E399-B833486A589C}"/>
              </a:ext>
            </a:extLst>
          </p:cNvPr>
          <p:cNvPicPr>
            <a:picLocks noChangeAspect="1"/>
          </p:cNvPicPr>
          <p:nvPr/>
        </p:nvPicPr>
        <p:blipFill rotWithShape="1">
          <a:blip r:embed="rId3"/>
          <a:srcRect l="2320" r="8792"/>
          <a:stretch/>
        </p:blipFill>
        <p:spPr>
          <a:xfrm>
            <a:off x="20" y="10"/>
            <a:ext cx="4844003" cy="6857990"/>
          </a:xfrm>
          <a:prstGeom prst="rect">
            <a:avLst/>
          </a:prstGeom>
          <a:ln>
            <a:noFill/>
          </a:ln>
          <a:effectLst>
            <a:softEdge rad="112500"/>
          </a:effectLst>
        </p:spPr>
      </p:pic>
      <p:pic>
        <p:nvPicPr>
          <p:cNvPr id="4" name="Picture 3" descr="Vegetable Garden Design Ideas | HGTV">
            <a:extLst>
              <a:ext uri="{FF2B5EF4-FFF2-40B4-BE49-F238E27FC236}">
                <a16:creationId xmlns:a16="http://schemas.microsoft.com/office/drawing/2014/main" id="{44A126CB-1250-6467-76AB-9F75C398CB89}"/>
              </a:ext>
            </a:extLst>
          </p:cNvPr>
          <p:cNvPicPr>
            <a:picLocks noChangeAspect="1"/>
          </p:cNvPicPr>
          <p:nvPr/>
        </p:nvPicPr>
        <p:blipFill rotWithShape="1">
          <a:blip r:embed="rId4">
            <a:alphaModFix amt="79000"/>
            <a:extLst>
              <a:ext uri="{28A0092B-C50C-407E-A947-70E740481C1C}">
                <a14:useLocalDpi xmlns:a14="http://schemas.microsoft.com/office/drawing/2010/main" val="0"/>
              </a:ext>
            </a:extLst>
          </a:blip>
          <a:srcRect l="18459" r="37041" b="-1"/>
          <a:stretch/>
        </p:blipFill>
        <p:spPr bwMode="auto">
          <a:xfrm>
            <a:off x="4572000" y="-3493"/>
            <a:ext cx="4572000" cy="6701135"/>
          </a:xfrm>
          <a:prstGeom prst="rect">
            <a:avLst/>
          </a:prstGeom>
        </p:spPr>
      </p:pic>
      <p:sp>
        <p:nvSpPr>
          <p:cNvPr id="13" name="Rectangle 1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ame 1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5CC5E1C9-3AB5-321C-6649-139744AE03DC}"/>
              </a:ext>
            </a:extLst>
          </p:cNvPr>
          <p:cNvSpPr>
            <a:spLocks noGrp="1"/>
          </p:cNvSpPr>
          <p:nvPr>
            <p:ph type="title" idx="4294967295"/>
          </p:nvPr>
        </p:nvSpPr>
        <p:spPr>
          <a:xfrm>
            <a:off x="2485576" y="2362200"/>
            <a:ext cx="3663415" cy="1817350"/>
          </a:xfrm>
          <a:noFill/>
        </p:spPr>
        <p:txBody>
          <a:bodyPr vert="horz" lIns="91440" tIns="45720" rIns="91440" bIns="45720" rtlCol="0" anchor="ctr">
            <a:normAutofit fontScale="90000"/>
          </a:bodyPr>
          <a:lstStyle/>
          <a:p>
            <a:pPr>
              <a:lnSpc>
                <a:spcPct val="90000"/>
              </a:lnSpc>
            </a:pPr>
            <a:r>
              <a:rPr lang="en-US" sz="2800" b="1" u="sng" kern="1200" dirty="0">
                <a:solidFill>
                  <a:srgbClr val="080808"/>
                </a:solidFill>
                <a:latin typeface="+mj-lt"/>
                <a:ea typeface="+mj-ea"/>
                <a:cs typeface="+mj-cs"/>
              </a:rPr>
              <a:t>Full Sun</a:t>
            </a:r>
            <a:br>
              <a:rPr lang="en-US" sz="2800" b="1" u="sng" kern="1200" dirty="0">
                <a:solidFill>
                  <a:srgbClr val="080808"/>
                </a:solidFill>
                <a:latin typeface="+mj-lt"/>
                <a:ea typeface="+mj-ea"/>
                <a:cs typeface="+mj-cs"/>
              </a:rPr>
            </a:br>
            <a:br>
              <a:rPr lang="en-US" sz="2400" kern="1200" dirty="0">
                <a:solidFill>
                  <a:srgbClr val="080808"/>
                </a:solidFill>
                <a:latin typeface="+mj-lt"/>
                <a:ea typeface="+mj-ea"/>
                <a:cs typeface="+mj-cs"/>
              </a:rPr>
            </a:br>
            <a:r>
              <a:rPr lang="en-US" sz="2400" kern="1200" dirty="0">
                <a:solidFill>
                  <a:srgbClr val="080808"/>
                </a:solidFill>
                <a:latin typeface="+mj-lt"/>
                <a:ea typeface="+mj-ea"/>
                <a:cs typeface="+mj-cs"/>
              </a:rPr>
              <a:t>Best for vegetable gardens</a:t>
            </a:r>
            <a:br>
              <a:rPr lang="en-US" sz="2400" kern="1200" dirty="0">
                <a:solidFill>
                  <a:srgbClr val="080808"/>
                </a:solidFill>
                <a:latin typeface="+mj-lt"/>
                <a:ea typeface="+mj-ea"/>
                <a:cs typeface="+mj-cs"/>
              </a:rPr>
            </a:br>
            <a:r>
              <a:rPr lang="en-US" sz="2400" kern="1200" dirty="0">
                <a:solidFill>
                  <a:srgbClr val="080808"/>
                </a:solidFill>
                <a:latin typeface="+mj-lt"/>
                <a:ea typeface="+mj-ea"/>
                <a:cs typeface="+mj-cs"/>
              </a:rPr>
              <a:t>Most variety of annuals</a:t>
            </a:r>
            <a:br>
              <a:rPr lang="en-US" sz="2400" kern="1200" dirty="0">
                <a:solidFill>
                  <a:srgbClr val="080808"/>
                </a:solidFill>
                <a:latin typeface="+mj-lt"/>
                <a:ea typeface="+mj-ea"/>
                <a:cs typeface="+mj-cs"/>
              </a:rPr>
            </a:br>
            <a:r>
              <a:rPr lang="en-US" sz="2400" kern="1200" dirty="0">
                <a:solidFill>
                  <a:srgbClr val="080808"/>
                </a:solidFill>
                <a:latin typeface="+mj-lt"/>
                <a:ea typeface="+mj-ea"/>
                <a:cs typeface="+mj-cs"/>
              </a:rPr>
              <a:t>and perennials</a:t>
            </a:r>
            <a:br>
              <a:rPr lang="en-US" sz="2400" kern="1200" dirty="0">
                <a:solidFill>
                  <a:srgbClr val="080808"/>
                </a:solidFill>
                <a:latin typeface="+mj-lt"/>
                <a:ea typeface="+mj-ea"/>
                <a:cs typeface="+mj-cs"/>
              </a:rPr>
            </a:br>
            <a:endParaRPr lang="en-US" sz="2400" kern="1200" dirty="0">
              <a:solidFill>
                <a:srgbClr val="080808"/>
              </a:solidFill>
              <a:latin typeface="+mj-lt"/>
              <a:ea typeface="+mj-ea"/>
              <a:cs typeface="+mj-cs"/>
            </a:endParaRPr>
          </a:p>
        </p:txBody>
      </p:sp>
      <p:sp>
        <p:nvSpPr>
          <p:cNvPr id="3" name="Rectangle 2">
            <a:extLst>
              <a:ext uri="{FF2B5EF4-FFF2-40B4-BE49-F238E27FC236}">
                <a16:creationId xmlns:a16="http://schemas.microsoft.com/office/drawing/2014/main" id="{8A96A6C6-5A3D-7E6C-B7B3-2FC626ADDB81}"/>
              </a:ext>
            </a:extLst>
          </p:cNvPr>
          <p:cNvSpPr/>
          <p:nvPr/>
        </p:nvSpPr>
        <p:spPr>
          <a:xfrm>
            <a:off x="2133600" y="457200"/>
            <a:ext cx="5147564" cy="923330"/>
          </a:xfrm>
          <a:prstGeom prst="rect">
            <a:avLst/>
          </a:prstGeom>
          <a:noFill/>
          <a:ln>
            <a:noFill/>
          </a:ln>
        </p:spPr>
        <p:txBody>
          <a:bodyPr wrap="none" lIns="91440" tIns="45720" rIns="91440" bIns="45720">
            <a:spAutoFit/>
            <a:scene3d>
              <a:camera prst="orthographicFront"/>
              <a:lightRig rig="threePt" dir="t"/>
            </a:scene3d>
            <a:sp3d extrusionH="57150" contourW="12700">
              <a:extrusionClr>
                <a:srgbClr val="FF0000"/>
              </a:extrusionClr>
              <a:contourClr>
                <a:schemeClr val="tx1">
                  <a:lumMod val="95000"/>
                  <a:lumOff val="5000"/>
                </a:schemeClr>
              </a:contourClr>
            </a:sp3d>
          </a:bodyPr>
          <a:lstStyle/>
          <a:p>
            <a:pPr algn="ctr">
              <a:spcAft>
                <a:spcPts val="600"/>
              </a:spcAft>
            </a:pPr>
            <a:r>
              <a:rPr lang="en-US" sz="5400" b="1" cap="none" spc="0" dirty="0">
                <a:ln w="9525">
                  <a:solidFill>
                    <a:schemeClr val="bg1"/>
                  </a:solidFill>
                  <a:prstDash val="solid"/>
                </a:ln>
                <a:gradFill>
                  <a:gsLst>
                    <a:gs pos="54875">
                      <a:srgbClr val="7EFCD0">
                        <a:alpha val="68000"/>
                      </a:srgbClr>
                    </a:gs>
                    <a:gs pos="52750">
                      <a:srgbClr val="87F8C2"/>
                    </a:gs>
                    <a:gs pos="48500">
                      <a:srgbClr val="98F0A6"/>
                    </a:gs>
                    <a:gs pos="40000">
                      <a:srgbClr val="BAE06F"/>
                    </a:gs>
                    <a:gs pos="23000">
                      <a:srgbClr val="FFC000">
                        <a:alpha val="53000"/>
                      </a:srgbClr>
                    </a:gs>
                    <a:gs pos="57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effectLst>
                  <a:outerShdw blurRad="12700" dist="38100" dir="2700000" algn="tl" rotWithShape="0">
                    <a:schemeClr val="accent5">
                      <a:lumMod val="60000"/>
                      <a:lumOff val="40000"/>
                    </a:schemeClr>
                  </a:outerShdw>
                </a:effectLst>
              </a:rPr>
              <a:t>Full Sun Garden</a:t>
            </a: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3CDC1A78-08A8-A09D-ADA5-C2D4BC5208B1}"/>
                  </a:ext>
                </a:extLst>
              </p14:cNvPr>
              <p14:cNvContentPartPr/>
              <p14:nvPr/>
            </p14:nvContentPartPr>
            <p14:xfrm>
              <a:off x="3000060" y="3381075"/>
              <a:ext cx="360" cy="360"/>
            </p14:xfrm>
          </p:contentPart>
        </mc:Choice>
        <mc:Fallback xmlns="">
          <p:pic>
            <p:nvPicPr>
              <p:cNvPr id="5" name="Ink 4">
                <a:extLst>
                  <a:ext uri="{FF2B5EF4-FFF2-40B4-BE49-F238E27FC236}">
                    <a16:creationId xmlns:a16="http://schemas.microsoft.com/office/drawing/2014/main" id="{3CDC1A78-08A8-A09D-ADA5-C2D4BC5208B1}"/>
                  </a:ext>
                </a:extLst>
              </p:cNvPr>
              <p:cNvPicPr/>
              <p:nvPr/>
            </p:nvPicPr>
            <p:blipFill>
              <a:blip r:embed="rId6"/>
              <a:stretch>
                <a:fillRect/>
              </a:stretch>
            </p:blipFill>
            <p:spPr>
              <a:xfrm>
                <a:off x="2991060" y="33720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0D6DC653-7596-0F57-BA2B-BC2CE6DC76F6}"/>
                  </a:ext>
                </a:extLst>
              </p14:cNvPr>
              <p14:cNvContentPartPr/>
              <p14:nvPr/>
            </p14:nvContentPartPr>
            <p14:xfrm>
              <a:off x="3495420" y="3447675"/>
              <a:ext cx="360" cy="360"/>
            </p14:xfrm>
          </p:contentPart>
        </mc:Choice>
        <mc:Fallback xmlns="">
          <p:pic>
            <p:nvPicPr>
              <p:cNvPr id="7" name="Ink 6">
                <a:extLst>
                  <a:ext uri="{FF2B5EF4-FFF2-40B4-BE49-F238E27FC236}">
                    <a16:creationId xmlns:a16="http://schemas.microsoft.com/office/drawing/2014/main" id="{0D6DC653-7596-0F57-BA2B-BC2CE6DC76F6}"/>
                  </a:ext>
                </a:extLst>
              </p:cNvPr>
              <p:cNvPicPr/>
              <p:nvPr/>
            </p:nvPicPr>
            <p:blipFill>
              <a:blip r:embed="rId6"/>
              <a:stretch>
                <a:fillRect/>
              </a:stretch>
            </p:blipFill>
            <p:spPr>
              <a:xfrm>
                <a:off x="3486420" y="34386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EBBB5CBA-F988-3529-63A2-B04AEADBCA1C}"/>
                  </a:ext>
                </a:extLst>
              </p14:cNvPr>
              <p14:cNvContentPartPr/>
              <p14:nvPr/>
            </p14:nvContentPartPr>
            <p14:xfrm>
              <a:off x="4647780" y="3857355"/>
              <a:ext cx="360" cy="360"/>
            </p14:xfrm>
          </p:contentPart>
        </mc:Choice>
        <mc:Fallback xmlns="">
          <p:pic>
            <p:nvPicPr>
              <p:cNvPr id="8" name="Ink 7">
                <a:extLst>
                  <a:ext uri="{FF2B5EF4-FFF2-40B4-BE49-F238E27FC236}">
                    <a16:creationId xmlns:a16="http://schemas.microsoft.com/office/drawing/2014/main" id="{EBBB5CBA-F988-3529-63A2-B04AEADBCA1C}"/>
                  </a:ext>
                </a:extLst>
              </p:cNvPr>
              <p:cNvPicPr/>
              <p:nvPr/>
            </p:nvPicPr>
            <p:blipFill>
              <a:blip r:embed="rId6"/>
              <a:stretch>
                <a:fillRect/>
              </a:stretch>
            </p:blipFill>
            <p:spPr>
              <a:xfrm>
                <a:off x="4638780" y="38483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E00E4C4-8BD5-9DC1-1A4F-2B313AF8877E}"/>
                  </a:ext>
                </a:extLst>
              </p14:cNvPr>
              <p14:cNvContentPartPr/>
              <p14:nvPr/>
            </p14:nvContentPartPr>
            <p14:xfrm>
              <a:off x="4438260" y="3085875"/>
              <a:ext cx="360" cy="17280"/>
            </p14:xfrm>
          </p:contentPart>
        </mc:Choice>
        <mc:Fallback xmlns="">
          <p:pic>
            <p:nvPicPr>
              <p:cNvPr id="9" name="Ink 8">
                <a:extLst>
                  <a:ext uri="{FF2B5EF4-FFF2-40B4-BE49-F238E27FC236}">
                    <a16:creationId xmlns:a16="http://schemas.microsoft.com/office/drawing/2014/main" id="{0E00E4C4-8BD5-9DC1-1A4F-2B313AF8877E}"/>
                  </a:ext>
                </a:extLst>
              </p:cNvPr>
              <p:cNvPicPr/>
              <p:nvPr/>
            </p:nvPicPr>
            <p:blipFill>
              <a:blip r:embed="rId10"/>
              <a:stretch>
                <a:fillRect/>
              </a:stretch>
            </p:blipFill>
            <p:spPr>
              <a:xfrm>
                <a:off x="4429260" y="3076875"/>
                <a:ext cx="18000" cy="34920"/>
              </a:xfrm>
              <a:prstGeom prst="rect">
                <a:avLst/>
              </a:prstGeom>
            </p:spPr>
          </p:pic>
        </mc:Fallback>
      </mc:AlternateContent>
    </p:spTree>
    <p:extLst>
      <p:ext uri="{BB962C8B-B14F-4D97-AF65-F5344CB8AC3E}">
        <p14:creationId xmlns:p14="http://schemas.microsoft.com/office/powerpoint/2010/main" val="1051188698"/>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700EB-A362-CE19-B78B-E6B72951FC31}"/>
              </a:ext>
            </a:extLst>
          </p:cNvPr>
          <p:cNvSpPr>
            <a:spLocks noGrp="1"/>
          </p:cNvSpPr>
          <p:nvPr>
            <p:ph type="title" idx="4294967295"/>
          </p:nvPr>
        </p:nvSpPr>
        <p:spPr>
          <a:xfrm>
            <a:off x="-1066800" y="533400"/>
            <a:ext cx="7772400" cy="1143000"/>
          </a:xfrm>
        </p:spPr>
        <p:txBody>
          <a:bodyPr/>
          <a:lstStyle/>
          <a:p>
            <a:r>
              <a:rPr lang="en-US" dirty="0">
                <a:solidFill>
                  <a:schemeClr val="accent6">
                    <a:lumMod val="20000"/>
                    <a:lumOff val="80000"/>
                  </a:schemeClr>
                </a:solidFill>
              </a:rPr>
              <a:t>Shade garden</a:t>
            </a:r>
          </a:p>
        </p:txBody>
      </p:sp>
      <p:sp>
        <p:nvSpPr>
          <p:cNvPr id="4" name="TextBox 3">
            <a:extLst>
              <a:ext uri="{FF2B5EF4-FFF2-40B4-BE49-F238E27FC236}">
                <a16:creationId xmlns:a16="http://schemas.microsoft.com/office/drawing/2014/main" id="{8149DD96-EF5C-EF8D-BEB0-C1A2602997B5}"/>
              </a:ext>
            </a:extLst>
          </p:cNvPr>
          <p:cNvSpPr txBox="1"/>
          <p:nvPr/>
        </p:nvSpPr>
        <p:spPr>
          <a:xfrm>
            <a:off x="1295400" y="569686"/>
            <a:ext cx="5257800" cy="923330"/>
          </a:xfrm>
          <a:prstGeom prst="rect">
            <a:avLst/>
          </a:prstGeom>
          <a:noFill/>
          <a:effectLst>
            <a:outerShdw blurRad="50800" dist="38100" dir="2700000" algn="tl" rotWithShape="0">
              <a:prstClr val="black">
                <a:alpha val="40000"/>
              </a:prstClr>
            </a:outerShdw>
            <a:reflection endPos="36000" dist="50800" dir="5400000" sy="-100000" algn="bl" rotWithShape="0"/>
          </a:effectLst>
        </p:spPr>
        <p:txBody>
          <a:bodyPr wrap="square">
            <a:spAutoFit/>
          </a:bodyPr>
          <a:lstStyle/>
          <a:p>
            <a:pPr algn="ctr"/>
            <a:r>
              <a:rPr lang="en-US" sz="5400" b="1" dirty="0">
                <a:ln w="9525">
                  <a:solidFill>
                    <a:schemeClr val="tx1">
                      <a:lumMod val="85000"/>
                      <a:lumOff val="15000"/>
                    </a:schemeClr>
                  </a:solidFill>
                  <a:prstDash val="solid"/>
                </a:ln>
                <a:gradFill>
                  <a:gsLst>
                    <a:gs pos="54875">
                      <a:schemeClr val="accent6">
                        <a:lumMod val="60000"/>
                        <a:lumOff val="40000"/>
                      </a:schemeClr>
                    </a:gs>
                    <a:gs pos="52750">
                      <a:srgbClr val="87F8C2"/>
                    </a:gs>
                    <a:gs pos="48500">
                      <a:srgbClr val="98F0A6"/>
                    </a:gs>
                    <a:gs pos="40000">
                      <a:srgbClr val="BAE06F"/>
                    </a:gs>
                    <a:gs pos="23000">
                      <a:srgbClr val="C00000"/>
                    </a:gs>
                    <a:gs pos="57000">
                      <a:schemeClr val="accent5">
                        <a:lumMod val="75000"/>
                      </a:schemeClr>
                    </a:gs>
                    <a:gs pos="83000">
                      <a:schemeClr val="accent5">
                        <a:lumMod val="50000"/>
                      </a:schemeClr>
                    </a:gs>
                    <a:gs pos="19000">
                      <a:schemeClr val="accent6">
                        <a:lumMod val="75000"/>
                      </a:schemeClr>
                    </a:gs>
                  </a:gsLst>
                  <a:lin ang="0" scaled="0"/>
                </a:gradFill>
                <a:effectLst>
                  <a:outerShdw blurRad="12700" dist="38100" dir="2700000" algn="tl" rotWithShape="0">
                    <a:schemeClr val="accent5">
                      <a:lumMod val="60000"/>
                      <a:lumOff val="40000"/>
                    </a:schemeClr>
                  </a:outerShdw>
                </a:effectLst>
              </a:rPr>
              <a:t>Shade</a:t>
            </a:r>
            <a:r>
              <a:rPr lang="en-US" sz="5400" b="1" cap="none" spc="0" dirty="0">
                <a:ln w="9525">
                  <a:solidFill>
                    <a:schemeClr val="tx1">
                      <a:lumMod val="85000"/>
                      <a:lumOff val="15000"/>
                    </a:schemeClr>
                  </a:solidFill>
                  <a:prstDash val="solid"/>
                </a:ln>
                <a:gradFill>
                  <a:gsLst>
                    <a:gs pos="54875">
                      <a:schemeClr val="accent6">
                        <a:lumMod val="60000"/>
                        <a:lumOff val="40000"/>
                      </a:schemeClr>
                    </a:gs>
                    <a:gs pos="52750">
                      <a:srgbClr val="87F8C2"/>
                    </a:gs>
                    <a:gs pos="48500">
                      <a:srgbClr val="98F0A6"/>
                    </a:gs>
                    <a:gs pos="40000">
                      <a:srgbClr val="BAE06F"/>
                    </a:gs>
                    <a:gs pos="23000">
                      <a:srgbClr val="C00000"/>
                    </a:gs>
                    <a:gs pos="57000">
                      <a:schemeClr val="accent5">
                        <a:lumMod val="75000"/>
                      </a:schemeClr>
                    </a:gs>
                    <a:gs pos="83000">
                      <a:schemeClr val="accent5">
                        <a:lumMod val="50000"/>
                      </a:schemeClr>
                    </a:gs>
                    <a:gs pos="19000">
                      <a:schemeClr val="accent6">
                        <a:lumMod val="75000"/>
                      </a:schemeClr>
                    </a:gs>
                  </a:gsLst>
                  <a:lin ang="0" scaled="0"/>
                </a:gradFill>
                <a:effectLst>
                  <a:outerShdw blurRad="12700" dist="38100" dir="2700000" algn="tl" rotWithShape="0">
                    <a:schemeClr val="accent5">
                      <a:lumMod val="60000"/>
                      <a:lumOff val="40000"/>
                    </a:schemeClr>
                  </a:outerShdw>
                </a:effectLst>
              </a:rPr>
              <a:t> Garden</a:t>
            </a:r>
          </a:p>
        </p:txBody>
      </p:sp>
      <p:pic>
        <p:nvPicPr>
          <p:cNvPr id="5" name="Picture 4" descr="Introduction to Shade Gardening">
            <a:extLst>
              <a:ext uri="{FF2B5EF4-FFF2-40B4-BE49-F238E27FC236}">
                <a16:creationId xmlns:a16="http://schemas.microsoft.com/office/drawing/2014/main" id="{6F61BD54-54CB-7BFC-1DA1-34B0A14931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981199"/>
            <a:ext cx="4374969" cy="3276601"/>
          </a:xfrm>
          <a:prstGeom prst="rect">
            <a:avLst/>
          </a:prstGeom>
          <a:ln>
            <a:noFill/>
          </a:ln>
          <a:effectLst>
            <a:softEdge rad="112500"/>
          </a:effectLst>
        </p:spPr>
      </p:pic>
      <p:sp>
        <p:nvSpPr>
          <p:cNvPr id="6" name="TextBox 5">
            <a:extLst>
              <a:ext uri="{FF2B5EF4-FFF2-40B4-BE49-F238E27FC236}">
                <a16:creationId xmlns:a16="http://schemas.microsoft.com/office/drawing/2014/main" id="{929F3CFB-07CE-5230-5733-BE9599775515}"/>
              </a:ext>
            </a:extLst>
          </p:cNvPr>
          <p:cNvSpPr txBox="1"/>
          <p:nvPr/>
        </p:nvSpPr>
        <p:spPr>
          <a:xfrm>
            <a:off x="5334000" y="2133600"/>
            <a:ext cx="3657600" cy="5632311"/>
          </a:xfrm>
          <a:prstGeom prst="rect">
            <a:avLst/>
          </a:prstGeom>
          <a:noFill/>
        </p:spPr>
        <p:txBody>
          <a:bodyPr wrap="square" rtlCol="0">
            <a:spAutoFit/>
          </a:bodyPr>
          <a:lstStyle/>
          <a:p>
            <a:r>
              <a:rPr lang="en-US" dirty="0"/>
              <a:t>* Use different textured</a:t>
            </a:r>
          </a:p>
          <a:p>
            <a:r>
              <a:rPr lang="en-US" dirty="0"/>
              <a:t>      greens</a:t>
            </a:r>
          </a:p>
          <a:p>
            <a:endParaRPr lang="en-US" dirty="0"/>
          </a:p>
          <a:p>
            <a:r>
              <a:rPr lang="en-US" dirty="0"/>
              <a:t>* Add rocks and water</a:t>
            </a:r>
          </a:p>
          <a:p>
            <a:pPr marL="342900" indent="-342900">
              <a:buFont typeface="Arial" panose="020B0604020202020204" pitchFamily="34" charset="0"/>
              <a:buChar char="•"/>
            </a:pPr>
            <a:endParaRPr lang="en-US" dirty="0"/>
          </a:p>
          <a:p>
            <a:r>
              <a:rPr lang="en-US" dirty="0"/>
              <a:t>* Shade loving flowers</a:t>
            </a:r>
          </a:p>
          <a:p>
            <a:r>
              <a:rPr lang="en-US" dirty="0"/>
              <a:t>      planted in large clumps</a:t>
            </a:r>
          </a:p>
          <a:p>
            <a:endParaRPr lang="en-US" dirty="0"/>
          </a:p>
          <a:p>
            <a:r>
              <a:rPr lang="en-US" dirty="0"/>
              <a:t>* Variegated leaves</a:t>
            </a:r>
          </a:p>
          <a:p>
            <a:endParaRPr lang="en-US" dirty="0"/>
          </a:p>
          <a:p>
            <a:r>
              <a:rPr lang="en-US" dirty="0"/>
              <a:t>* Plant shade shrubs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79574279"/>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alpha val="33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C70FC6-6201-F52E-3C3F-E6F1939FE380}"/>
              </a:ext>
            </a:extLst>
          </p:cNvPr>
          <p:cNvSpPr>
            <a:spLocks noGrp="1"/>
          </p:cNvSpPr>
          <p:nvPr>
            <p:ph type="title" idx="4294967295"/>
          </p:nvPr>
        </p:nvSpPr>
        <p:spPr>
          <a:xfrm>
            <a:off x="3630661" y="172030"/>
            <a:ext cx="5424006" cy="1504363"/>
          </a:xfrm>
        </p:spPr>
        <p:txBody>
          <a:bodyPr vert="horz" lIns="91440" tIns="45720" rIns="91440" bIns="45720" rtlCol="0" anchor="b">
            <a:normAutofit fontScale="90000"/>
          </a:bodyPr>
          <a:lstStyle/>
          <a:p>
            <a:pPr algn="l">
              <a:lnSpc>
                <a:spcPct val="90000"/>
              </a:lnSpc>
            </a:pPr>
            <a:r>
              <a:rPr lang="en-US" sz="4000" b="1" dirty="0">
                <a:solidFill>
                  <a:schemeClr val="accent5">
                    <a:lumMod val="75000"/>
                  </a:schemeClr>
                </a:solidFill>
              </a:rPr>
              <a:t>Best</a:t>
            </a:r>
            <a:r>
              <a:rPr lang="en-US" sz="4000" b="1" baseline="0" dirty="0">
                <a:solidFill>
                  <a:schemeClr val="accent5">
                    <a:lumMod val="75000"/>
                  </a:schemeClr>
                </a:solidFill>
              </a:rPr>
              <a:t> flowering</a:t>
            </a:r>
            <a:br>
              <a:rPr lang="en-US" sz="4000" b="1" baseline="0" dirty="0">
                <a:solidFill>
                  <a:schemeClr val="accent5">
                    <a:lumMod val="75000"/>
                  </a:schemeClr>
                </a:solidFill>
              </a:rPr>
            </a:br>
            <a:r>
              <a:rPr lang="en-US" sz="4000" b="1" baseline="0" dirty="0">
                <a:solidFill>
                  <a:schemeClr val="accent5">
                    <a:lumMod val="75000"/>
                  </a:schemeClr>
                </a:solidFill>
              </a:rPr>
              <a:t>                  plants for</a:t>
            </a:r>
            <a:br>
              <a:rPr lang="en-US" sz="4000" b="1" baseline="0" dirty="0">
                <a:solidFill>
                  <a:schemeClr val="accent5">
                    <a:lumMod val="75000"/>
                  </a:schemeClr>
                </a:solidFill>
              </a:rPr>
            </a:br>
            <a:r>
              <a:rPr lang="en-US" sz="4000" b="1" baseline="0" dirty="0">
                <a:solidFill>
                  <a:schemeClr val="accent5">
                    <a:lumMod val="75000"/>
                  </a:schemeClr>
                </a:solidFill>
              </a:rPr>
              <a:t>			       Shade </a:t>
            </a:r>
            <a:endParaRPr lang="en-US" sz="4000" b="1" dirty="0">
              <a:solidFill>
                <a:schemeClr val="accent5">
                  <a:lumMod val="75000"/>
                </a:schemeClr>
              </a:solidFill>
            </a:endParaRPr>
          </a:p>
        </p:txBody>
      </p:sp>
      <p:sp>
        <p:nvSpPr>
          <p:cNvPr id="2" name="TextBox 1">
            <a:extLst>
              <a:ext uri="{FF2B5EF4-FFF2-40B4-BE49-F238E27FC236}">
                <a16:creationId xmlns:a16="http://schemas.microsoft.com/office/drawing/2014/main" id="{457A55E5-3198-6DAF-D485-0B710625CB78}"/>
              </a:ext>
            </a:extLst>
          </p:cNvPr>
          <p:cNvSpPr txBox="1"/>
          <p:nvPr/>
        </p:nvSpPr>
        <p:spPr>
          <a:xfrm>
            <a:off x="3872730" y="2209802"/>
            <a:ext cx="5181937" cy="4648198"/>
          </a:xfrm>
          <a:prstGeom prst="rect">
            <a:avLst/>
          </a:prstGeom>
        </p:spPr>
        <p:txBody>
          <a:bodyPr vert="horz" lIns="91440" tIns="45720" rIns="91440" bIns="45720" rtlCol="0">
            <a:normAutofit fontScale="62500" lnSpcReduction="20000"/>
          </a:bodyPr>
          <a:lstStyle/>
          <a:p>
            <a:pPr>
              <a:lnSpc>
                <a:spcPct val="90000"/>
              </a:lnSpc>
              <a:spcAft>
                <a:spcPts val="600"/>
              </a:spcAft>
            </a:pPr>
            <a:r>
              <a:rPr lang="en-US" sz="2900" u="sng" dirty="0">
                <a:latin typeface="+mn-lt"/>
                <a:cs typeface="+mn-cs"/>
              </a:rPr>
              <a:t> Perennial</a:t>
            </a:r>
            <a:r>
              <a:rPr lang="en-US" sz="2900" dirty="0">
                <a:latin typeface="+mn-lt"/>
                <a:cs typeface="+mn-cs"/>
              </a:rPr>
              <a:t>		</a:t>
            </a:r>
            <a:r>
              <a:rPr lang="en-US" sz="2900" u="sng" dirty="0">
                <a:latin typeface="+mn-lt"/>
                <a:cs typeface="+mn-cs"/>
              </a:rPr>
              <a:t>Annual</a:t>
            </a:r>
            <a:r>
              <a:rPr lang="en-US" sz="2900" dirty="0">
                <a:latin typeface="+mn-lt"/>
                <a:cs typeface="+mn-cs"/>
              </a:rPr>
              <a:t>		</a:t>
            </a:r>
          </a:p>
          <a:p>
            <a:pPr>
              <a:lnSpc>
                <a:spcPct val="90000"/>
              </a:lnSpc>
              <a:spcAft>
                <a:spcPts val="600"/>
              </a:spcAft>
            </a:pPr>
            <a:r>
              <a:rPr lang="en-US" sz="2900" dirty="0">
                <a:latin typeface="+mn-lt"/>
                <a:cs typeface="+mn-cs"/>
              </a:rPr>
              <a:t>Astilbe			Impatiens</a:t>
            </a:r>
          </a:p>
          <a:p>
            <a:pPr>
              <a:lnSpc>
                <a:spcPct val="90000"/>
              </a:lnSpc>
              <a:spcAft>
                <a:spcPts val="600"/>
              </a:spcAft>
            </a:pPr>
            <a:r>
              <a:rPr lang="en-US" sz="2900" dirty="0">
                <a:latin typeface="+mn-lt"/>
                <a:cs typeface="+mn-cs"/>
              </a:rPr>
              <a:t>Foxglove			Begonia</a:t>
            </a:r>
          </a:p>
          <a:p>
            <a:pPr>
              <a:lnSpc>
                <a:spcPct val="90000"/>
              </a:lnSpc>
              <a:spcAft>
                <a:spcPts val="600"/>
              </a:spcAft>
            </a:pPr>
            <a:r>
              <a:rPr lang="en-US" sz="2900" dirty="0">
                <a:latin typeface="+mn-lt"/>
                <a:cs typeface="+mn-cs"/>
              </a:rPr>
              <a:t>Lilly of the Valley		Coleus</a:t>
            </a:r>
          </a:p>
          <a:p>
            <a:pPr>
              <a:lnSpc>
                <a:spcPct val="90000"/>
              </a:lnSpc>
              <a:spcAft>
                <a:spcPts val="600"/>
              </a:spcAft>
            </a:pPr>
            <a:r>
              <a:rPr lang="en-US" sz="2900" dirty="0">
                <a:latin typeface="+mn-lt"/>
                <a:cs typeface="+mn-cs"/>
              </a:rPr>
              <a:t>Bleeding Heart		Alyssum</a:t>
            </a:r>
          </a:p>
          <a:p>
            <a:pPr>
              <a:lnSpc>
                <a:spcPct val="90000"/>
              </a:lnSpc>
              <a:spcAft>
                <a:spcPts val="600"/>
              </a:spcAft>
            </a:pPr>
            <a:r>
              <a:rPr lang="en-US" sz="2900" dirty="0">
                <a:latin typeface="+mn-lt"/>
                <a:cs typeface="+mn-cs"/>
              </a:rPr>
              <a:t>Virginia bluebells                    Pansy</a:t>
            </a:r>
          </a:p>
          <a:p>
            <a:pPr>
              <a:lnSpc>
                <a:spcPct val="90000"/>
              </a:lnSpc>
              <a:spcAft>
                <a:spcPts val="600"/>
              </a:spcAft>
            </a:pPr>
            <a:r>
              <a:rPr lang="en-US" sz="2900" dirty="0">
                <a:latin typeface="+mn-lt"/>
                <a:cs typeface="+mn-cs"/>
              </a:rPr>
              <a:t>Pulmonaria                              Lobelia</a:t>
            </a:r>
          </a:p>
          <a:p>
            <a:pPr>
              <a:lnSpc>
                <a:spcPct val="90000"/>
              </a:lnSpc>
              <a:spcAft>
                <a:spcPts val="600"/>
              </a:spcAft>
            </a:pPr>
            <a:r>
              <a:rPr lang="en-US" sz="2900" dirty="0">
                <a:latin typeface="+mn-lt"/>
                <a:cs typeface="+mn-cs"/>
              </a:rPr>
              <a:t>Solomon’s seal                        Nicotiana</a:t>
            </a:r>
          </a:p>
          <a:p>
            <a:pPr>
              <a:lnSpc>
                <a:spcPct val="90000"/>
              </a:lnSpc>
              <a:spcAft>
                <a:spcPts val="600"/>
              </a:spcAft>
            </a:pPr>
            <a:endParaRPr lang="en-US" sz="2900" dirty="0">
              <a:latin typeface="+mn-lt"/>
              <a:cs typeface="+mn-cs"/>
            </a:endParaRPr>
          </a:p>
          <a:p>
            <a:pPr>
              <a:lnSpc>
                <a:spcPct val="90000"/>
              </a:lnSpc>
              <a:spcAft>
                <a:spcPts val="600"/>
              </a:spcAft>
            </a:pPr>
            <a:endParaRPr lang="en-US" sz="2900" dirty="0">
              <a:latin typeface="+mn-lt"/>
              <a:cs typeface="+mn-cs"/>
            </a:endParaRPr>
          </a:p>
          <a:p>
            <a:pPr>
              <a:lnSpc>
                <a:spcPct val="90000"/>
              </a:lnSpc>
              <a:spcAft>
                <a:spcPts val="600"/>
              </a:spcAft>
            </a:pPr>
            <a:r>
              <a:rPr lang="en-US" sz="2900" dirty="0">
                <a:latin typeface="+mn-lt"/>
                <a:cs typeface="+mn-cs"/>
              </a:rPr>
              <a:t>                         </a:t>
            </a:r>
            <a:r>
              <a:rPr lang="en-US" sz="2900" u="sng" dirty="0">
                <a:latin typeface="+mn-lt"/>
                <a:cs typeface="+mn-cs"/>
              </a:rPr>
              <a:t>Foliage Plants </a:t>
            </a:r>
          </a:p>
          <a:p>
            <a:pPr>
              <a:lnSpc>
                <a:spcPct val="90000"/>
              </a:lnSpc>
              <a:spcAft>
                <a:spcPts val="600"/>
              </a:spcAft>
            </a:pPr>
            <a:r>
              <a:rPr lang="en-US" sz="2900" dirty="0">
                <a:latin typeface="+mn-lt"/>
                <a:cs typeface="+mn-cs"/>
              </a:rPr>
              <a:t>                         Hosta (perennial)</a:t>
            </a:r>
          </a:p>
          <a:p>
            <a:pPr>
              <a:lnSpc>
                <a:spcPct val="90000"/>
              </a:lnSpc>
              <a:spcAft>
                <a:spcPts val="600"/>
              </a:spcAft>
            </a:pPr>
            <a:r>
              <a:rPr lang="en-US" sz="2900" dirty="0">
                <a:latin typeface="+mn-lt"/>
                <a:cs typeface="+mn-cs"/>
              </a:rPr>
              <a:t>                         Japanese Painted Fern (perennial)</a:t>
            </a:r>
          </a:p>
          <a:p>
            <a:pPr>
              <a:lnSpc>
                <a:spcPct val="90000"/>
              </a:lnSpc>
              <a:spcAft>
                <a:spcPts val="600"/>
              </a:spcAft>
            </a:pPr>
            <a:r>
              <a:rPr lang="en-US" sz="2900" dirty="0">
                <a:latin typeface="+mn-lt"/>
                <a:cs typeface="+mn-cs"/>
              </a:rPr>
              <a:t>                         Caladium  (annual)</a:t>
            </a:r>
          </a:p>
          <a:p>
            <a:pPr>
              <a:lnSpc>
                <a:spcPct val="90000"/>
              </a:lnSpc>
              <a:spcAft>
                <a:spcPts val="600"/>
              </a:spcAft>
            </a:pPr>
            <a:endParaRPr lang="en-US" sz="1700" dirty="0">
              <a:latin typeface="+mn-lt"/>
              <a:cs typeface="+mn-cs"/>
            </a:endParaRPr>
          </a:p>
          <a:p>
            <a:pPr>
              <a:lnSpc>
                <a:spcPct val="90000"/>
              </a:lnSpc>
              <a:spcAft>
                <a:spcPts val="600"/>
              </a:spcAft>
            </a:pPr>
            <a:r>
              <a:rPr lang="en-US" sz="1700" dirty="0">
                <a:latin typeface="+mn-lt"/>
                <a:cs typeface="+mn-cs"/>
              </a:rPr>
              <a:t>                         </a:t>
            </a:r>
          </a:p>
          <a:p>
            <a:pPr>
              <a:lnSpc>
                <a:spcPct val="90000"/>
              </a:lnSpc>
              <a:spcAft>
                <a:spcPts val="600"/>
              </a:spcAft>
            </a:pPr>
            <a:r>
              <a:rPr lang="en-US" sz="1700" dirty="0">
                <a:latin typeface="+mn-lt"/>
                <a:cs typeface="+mn-cs"/>
              </a:rPr>
              <a:t>                         </a:t>
            </a:r>
          </a:p>
          <a:p>
            <a:pPr indent="-228600">
              <a:lnSpc>
                <a:spcPct val="90000"/>
              </a:lnSpc>
              <a:spcAft>
                <a:spcPts val="600"/>
              </a:spcAft>
              <a:buFont typeface="Arial" panose="020B0604020202020204" pitchFamily="34" charset="0"/>
              <a:buChar char="•"/>
            </a:pPr>
            <a:endParaRPr lang="en-US" sz="1700" dirty="0">
              <a:latin typeface="+mn-lt"/>
              <a:cs typeface="+mn-cs"/>
            </a:endParaRPr>
          </a:p>
        </p:txBody>
      </p:sp>
      <p:pic>
        <p:nvPicPr>
          <p:cNvPr id="18434" name="Picture 2" descr="The Best Flowering Perennials for the Shade | Gardener's Path">
            <a:extLst>
              <a:ext uri="{FF2B5EF4-FFF2-40B4-BE49-F238E27FC236}">
                <a16:creationId xmlns:a16="http://schemas.microsoft.com/office/drawing/2014/main" id="{11BF3322-174A-E3E4-9AF8-244AC62A50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39" r="16513"/>
          <a:stretch/>
        </p:blipFill>
        <p:spPr bwMode="auto">
          <a:xfrm>
            <a:off x="20" y="10"/>
            <a:ext cx="3476673" cy="6857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8439" name="Straight Connector 1843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A669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355083"/>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38000">
              <a:schemeClr val="accent3">
                <a:lumMod val="85000"/>
              </a:schemeClr>
            </a:gs>
            <a:gs pos="83000">
              <a:srgbClr val="FFC5C5">
                <a:alpha val="9000"/>
              </a:srgbClr>
            </a:gs>
            <a:gs pos="14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36" name="Freeform: Shape 1035">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Shade Garden Design Tips | Garden Gate">
            <a:extLst>
              <a:ext uri="{FF2B5EF4-FFF2-40B4-BE49-F238E27FC236}">
                <a16:creationId xmlns:a16="http://schemas.microsoft.com/office/drawing/2014/main" id="{6B873C67-A1EF-650B-F252-9AA3269A17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00" r="28670"/>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676900"/>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6B5815-83EF-8B40-8D0E-CC1146467C76}"/>
              </a:ext>
            </a:extLst>
          </p:cNvPr>
          <p:cNvSpPr txBox="1"/>
          <p:nvPr/>
        </p:nvSpPr>
        <p:spPr>
          <a:xfrm>
            <a:off x="190500" y="151179"/>
            <a:ext cx="8953500" cy="6706821"/>
          </a:xfrm>
          <a:prstGeom prst="rect">
            <a:avLst/>
          </a:prstGeom>
          <a:noFill/>
        </p:spPr>
        <p:txBody>
          <a:bodyPr wrap="square" rtlCol="0">
            <a:spAutoFit/>
          </a:bodyPr>
          <a:lstStyle/>
          <a:p>
            <a:r>
              <a:rPr lang="en-US" sz="3600" b="1" dirty="0"/>
              <a:t>              </a:t>
            </a:r>
            <a:r>
              <a:rPr lang="en-US" sz="3600" b="1" dirty="0">
                <a:solidFill>
                  <a:srgbClr val="CCFFCC"/>
                </a:solidFill>
              </a:rPr>
              <a:t>Temperature Preferences</a:t>
            </a:r>
          </a:p>
          <a:p>
            <a:endParaRPr lang="en-US" dirty="0"/>
          </a:p>
          <a:p>
            <a:pPr>
              <a:lnSpc>
                <a:spcPct val="150000"/>
              </a:lnSpc>
            </a:pPr>
            <a:r>
              <a:rPr lang="en-US" sz="3200" b="1" u="sng" dirty="0"/>
              <a:t>Cool season plants</a:t>
            </a:r>
            <a:r>
              <a:rPr lang="en-US" b="1" dirty="0"/>
              <a:t>: These plants perform best in the cool weather of spring and fall (or winter in mild regions).</a:t>
            </a:r>
            <a:endParaRPr lang="en-US" dirty="0"/>
          </a:p>
          <a:p>
            <a:pPr>
              <a:lnSpc>
                <a:spcPct val="150000"/>
              </a:lnSpc>
            </a:pPr>
            <a:r>
              <a:rPr lang="en-US" b="1" u="sng" dirty="0"/>
              <a:t>Vegetables</a:t>
            </a:r>
            <a:r>
              <a:rPr lang="en-US" b="1" dirty="0"/>
              <a:t>:   broccoli, cabbage, lettuce, peas, radishes, spinach</a:t>
            </a:r>
            <a:endParaRPr lang="en-US" dirty="0"/>
          </a:p>
          <a:p>
            <a:pPr>
              <a:lnSpc>
                <a:spcPct val="150000"/>
              </a:lnSpc>
            </a:pPr>
            <a:r>
              <a:rPr lang="en-US" b="1" u="sng" dirty="0"/>
              <a:t>Flowers</a:t>
            </a:r>
            <a:r>
              <a:rPr lang="en-US" b="1" dirty="0"/>
              <a:t>:       calendula, pansies, primroses, snapdragons</a:t>
            </a:r>
          </a:p>
          <a:p>
            <a:endParaRPr lang="en-US" dirty="0"/>
          </a:p>
          <a:p>
            <a:pPr>
              <a:lnSpc>
                <a:spcPct val="150000"/>
              </a:lnSpc>
            </a:pPr>
            <a:r>
              <a:rPr lang="en-US" sz="3200" b="1" u="sng" dirty="0"/>
              <a:t>Heat-loving plants</a:t>
            </a:r>
            <a:r>
              <a:rPr lang="en-US" b="1" dirty="0"/>
              <a:t>: These plants thrive in the heat of midsummer.</a:t>
            </a:r>
            <a:endParaRPr lang="en-US" dirty="0"/>
          </a:p>
          <a:p>
            <a:pPr>
              <a:lnSpc>
                <a:spcPct val="150000"/>
              </a:lnSpc>
            </a:pPr>
            <a:r>
              <a:rPr lang="en-US" b="1" u="sng" dirty="0"/>
              <a:t>Vegetables</a:t>
            </a:r>
            <a:r>
              <a:rPr lang="en-US" b="1" dirty="0"/>
              <a:t>:    beans, corn, cucumbers, peppers, squash, tomatoes</a:t>
            </a:r>
            <a:endParaRPr lang="en-US" dirty="0"/>
          </a:p>
          <a:p>
            <a:pPr>
              <a:lnSpc>
                <a:spcPct val="150000"/>
              </a:lnSpc>
            </a:pPr>
            <a:r>
              <a:rPr lang="en-US" b="1" u="sng" dirty="0"/>
              <a:t>Flowers</a:t>
            </a:r>
            <a:r>
              <a:rPr lang="en-US" b="1" dirty="0"/>
              <a:t>:        marigolds, sunflowers, zinnias</a:t>
            </a:r>
            <a:endParaRPr lang="en-US" dirty="0"/>
          </a:p>
          <a:p>
            <a:endParaRPr lang="en-US" dirty="0"/>
          </a:p>
        </p:txBody>
      </p:sp>
      <p:sp>
        <p:nvSpPr>
          <p:cNvPr id="3" name="Title 2">
            <a:extLst>
              <a:ext uri="{FF2B5EF4-FFF2-40B4-BE49-F238E27FC236}">
                <a16:creationId xmlns:a16="http://schemas.microsoft.com/office/drawing/2014/main" id="{5A7A3480-B04B-7E76-41F7-AD5CCC70FEE6}"/>
              </a:ext>
            </a:extLst>
          </p:cNvPr>
          <p:cNvSpPr>
            <a:spLocks noGrp="1"/>
          </p:cNvSpPr>
          <p:nvPr>
            <p:ph type="title" idx="4294967295"/>
          </p:nvPr>
        </p:nvSpPr>
        <p:spPr>
          <a:xfrm>
            <a:off x="685800" y="0"/>
            <a:ext cx="7772400" cy="1143000"/>
          </a:xfrm>
        </p:spPr>
        <p:txBody>
          <a:bodyPr/>
          <a:lstStyle/>
          <a:p>
            <a:r>
              <a:rPr lang="en-US" b="1" dirty="0">
                <a:latin typeface="Trade Gothic Next Heavy" panose="020B0903040303020004" pitchFamily="34" charset="0"/>
              </a:rPr>
              <a:t>Temperature Preferences</a:t>
            </a:r>
          </a:p>
        </p:txBody>
      </p:sp>
    </p:spTree>
    <p:extLst>
      <p:ext uri="{BB962C8B-B14F-4D97-AF65-F5344CB8AC3E}">
        <p14:creationId xmlns:p14="http://schemas.microsoft.com/office/powerpoint/2010/main" val="1032603387"/>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C5C5"/>
            </a:gs>
            <a:gs pos="22000">
              <a:srgbClr val="CCFF99"/>
            </a:gs>
            <a:gs pos="51000">
              <a:schemeClr val="accent1">
                <a:lumMod val="45000"/>
                <a:lumOff val="55000"/>
              </a:schemeClr>
            </a:gs>
            <a:gs pos="39000">
              <a:schemeClr val="accent1">
                <a:lumMod val="56000"/>
                <a:lumOff val="44000"/>
              </a:schemeClr>
            </a:gs>
          </a:gsLst>
          <a:lin ang="5400000" scaled="1"/>
        </a:gra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AC095E-6E69-7739-E454-4BF56897F2A5}"/>
              </a:ext>
            </a:extLst>
          </p:cNvPr>
          <p:cNvSpPr>
            <a:spLocks noGrp="1"/>
          </p:cNvSpPr>
          <p:nvPr>
            <p:ph type="title" idx="4294967295"/>
          </p:nvPr>
        </p:nvSpPr>
        <p:spPr>
          <a:xfrm>
            <a:off x="5867400" y="965100"/>
            <a:ext cx="2862072" cy="1938076"/>
          </a:xfrm>
        </p:spPr>
        <p:txBody>
          <a:bodyPr vert="horz" lIns="91440" tIns="45720" rIns="91440" bIns="45720" rtlCol="0" anchor="ctr">
            <a:normAutofit/>
          </a:bodyPr>
          <a:lstStyle/>
          <a:p>
            <a:pPr algn="l">
              <a:lnSpc>
                <a:spcPct val="90000"/>
              </a:lnSpc>
            </a:pPr>
            <a:r>
              <a:rPr lang="en-US" sz="900" kern="1200" dirty="0">
                <a:solidFill>
                  <a:schemeClr val="tx1"/>
                </a:solidFill>
                <a:effectLst>
                  <a:outerShdw blurRad="50800" dist="50800" dir="4200000" sx="12000" sy="12000" algn="ctr" rotWithShape="0">
                    <a:srgbClr val="000000">
                      <a:alpha val="43137"/>
                    </a:srgbClr>
                  </a:outerShdw>
                </a:effectLst>
                <a:latin typeface="+mj-lt"/>
                <a:ea typeface="+mj-ea"/>
                <a:cs typeface="+mj-cs"/>
              </a:rPr>
              <a:t>Consider the elements you want to include in your garden</a:t>
            </a:r>
          </a:p>
        </p:txBody>
      </p:sp>
      <p:sp>
        <p:nvSpPr>
          <p:cNvPr id="3" name="Rectangle 2">
            <a:extLst>
              <a:ext uri="{FF2B5EF4-FFF2-40B4-BE49-F238E27FC236}">
                <a16:creationId xmlns:a16="http://schemas.microsoft.com/office/drawing/2014/main" id="{8822B79C-A828-1407-60A6-271E5DB69F84}"/>
              </a:ext>
            </a:extLst>
          </p:cNvPr>
          <p:cNvSpPr/>
          <p:nvPr/>
        </p:nvSpPr>
        <p:spPr>
          <a:xfrm>
            <a:off x="228600" y="609600"/>
            <a:ext cx="3700272" cy="3694373"/>
          </a:xfrm>
          <a:prstGeom prst="rect">
            <a:avLst/>
          </a:prstGeom>
        </p:spPr>
        <p:txBody>
          <a:bodyPr vert="horz" lIns="91440" tIns="45720" rIns="91440" bIns="45720" rtlCol="0">
            <a:noAutofit/>
          </a:bodyPr>
          <a:lstStyle/>
          <a:p>
            <a:pPr algn="ctr">
              <a:lnSpc>
                <a:spcPct val="90000"/>
              </a:lnSpc>
              <a:spcAft>
                <a:spcPts val="600"/>
              </a:spcAft>
            </a:pPr>
            <a:r>
              <a:rPr lang="en-US" sz="4400" b="1" cap="none" spc="0" dirty="0">
                <a:ln w="12700">
                  <a:gradFill>
                    <a:gsLst>
                      <a:gs pos="0">
                        <a:srgbClr val="FFC000"/>
                      </a:gs>
                      <a:gs pos="24000">
                        <a:srgbClr val="92D050"/>
                      </a:gs>
                      <a:gs pos="75000">
                        <a:schemeClr val="accent6">
                          <a:lumMod val="60000"/>
                          <a:lumOff val="40000"/>
                        </a:schemeClr>
                      </a:gs>
                      <a:gs pos="50000">
                        <a:schemeClr val="accent1">
                          <a:lumMod val="50000"/>
                        </a:schemeClr>
                      </a:gs>
                      <a:gs pos="100000">
                        <a:srgbClr val="002060"/>
                      </a:gs>
                    </a:gsLst>
                    <a:lin ang="5400000" scaled="1"/>
                  </a:gradFill>
                  <a:prstDash val="solid"/>
                </a:ln>
                <a:effectLst>
                  <a:outerShdw dist="38100" dir="2640000" algn="bl" rotWithShape="0">
                    <a:srgbClr val="0066CC"/>
                  </a:outerShdw>
                </a:effectLst>
                <a:latin typeface="+mn-lt"/>
                <a:cs typeface="+mn-cs"/>
              </a:rPr>
              <a:t>Consider</a:t>
            </a:r>
          </a:p>
          <a:p>
            <a:pPr algn="ctr">
              <a:lnSpc>
                <a:spcPct val="90000"/>
              </a:lnSpc>
              <a:spcAft>
                <a:spcPts val="600"/>
              </a:spcAft>
            </a:pPr>
            <a:r>
              <a:rPr lang="en-US" sz="4400" b="1" cap="none" spc="0" dirty="0">
                <a:ln w="12700">
                  <a:gradFill>
                    <a:gsLst>
                      <a:gs pos="0">
                        <a:srgbClr val="FFC000"/>
                      </a:gs>
                      <a:gs pos="24000">
                        <a:srgbClr val="92D050"/>
                      </a:gs>
                      <a:gs pos="75000">
                        <a:schemeClr val="accent6">
                          <a:lumMod val="60000"/>
                          <a:lumOff val="40000"/>
                        </a:schemeClr>
                      </a:gs>
                      <a:gs pos="50000">
                        <a:schemeClr val="accent1">
                          <a:lumMod val="50000"/>
                        </a:schemeClr>
                      </a:gs>
                      <a:gs pos="100000">
                        <a:srgbClr val="002060"/>
                      </a:gs>
                    </a:gsLst>
                    <a:lin ang="5400000" scaled="1"/>
                  </a:gradFill>
                  <a:prstDash val="solid"/>
                </a:ln>
                <a:effectLst>
                  <a:outerShdw dist="38100" dir="2640000" algn="bl" rotWithShape="0">
                    <a:srgbClr val="0066CC"/>
                  </a:outerShdw>
                </a:effectLst>
                <a:latin typeface="+mn-lt"/>
                <a:cs typeface="+mn-cs"/>
              </a:rPr>
              <a:t> the </a:t>
            </a:r>
          </a:p>
          <a:p>
            <a:pPr algn="ctr">
              <a:lnSpc>
                <a:spcPct val="90000"/>
              </a:lnSpc>
              <a:spcAft>
                <a:spcPts val="600"/>
              </a:spcAft>
            </a:pPr>
            <a:r>
              <a:rPr lang="en-US" sz="4400" b="1" cap="none" spc="0" dirty="0">
                <a:ln w="12700">
                  <a:gradFill>
                    <a:gsLst>
                      <a:gs pos="0">
                        <a:srgbClr val="FFC000"/>
                      </a:gs>
                      <a:gs pos="24000">
                        <a:srgbClr val="92D050"/>
                      </a:gs>
                      <a:gs pos="75000">
                        <a:schemeClr val="accent6">
                          <a:lumMod val="60000"/>
                          <a:lumOff val="40000"/>
                        </a:schemeClr>
                      </a:gs>
                      <a:gs pos="50000">
                        <a:schemeClr val="accent1">
                          <a:lumMod val="50000"/>
                        </a:schemeClr>
                      </a:gs>
                      <a:gs pos="100000">
                        <a:srgbClr val="002060"/>
                      </a:gs>
                    </a:gsLst>
                    <a:lin ang="5400000" scaled="1"/>
                  </a:gradFill>
                  <a:prstDash val="solid"/>
                </a:ln>
                <a:effectLst>
                  <a:outerShdw dist="38100" dir="2640000" algn="bl" rotWithShape="0">
                    <a:srgbClr val="0066CC"/>
                  </a:outerShdw>
                </a:effectLst>
                <a:latin typeface="+mn-lt"/>
                <a:cs typeface="+mn-cs"/>
              </a:rPr>
              <a:t>Elements</a:t>
            </a:r>
          </a:p>
          <a:p>
            <a:pPr algn="ctr">
              <a:lnSpc>
                <a:spcPct val="90000"/>
              </a:lnSpc>
              <a:spcAft>
                <a:spcPts val="600"/>
              </a:spcAft>
            </a:pPr>
            <a:r>
              <a:rPr lang="en-US" sz="4400" b="1" cap="none" spc="0" dirty="0">
                <a:ln w="12700">
                  <a:gradFill>
                    <a:gsLst>
                      <a:gs pos="0">
                        <a:srgbClr val="FFC000"/>
                      </a:gs>
                      <a:gs pos="24000">
                        <a:srgbClr val="92D050"/>
                      </a:gs>
                      <a:gs pos="75000">
                        <a:schemeClr val="accent6">
                          <a:lumMod val="60000"/>
                          <a:lumOff val="40000"/>
                        </a:schemeClr>
                      </a:gs>
                      <a:gs pos="50000">
                        <a:schemeClr val="accent1">
                          <a:lumMod val="50000"/>
                        </a:schemeClr>
                      </a:gs>
                      <a:gs pos="100000">
                        <a:srgbClr val="002060"/>
                      </a:gs>
                    </a:gsLst>
                    <a:lin ang="5400000" scaled="1"/>
                  </a:gradFill>
                  <a:prstDash val="solid"/>
                </a:ln>
                <a:effectLst>
                  <a:outerShdw dist="38100" dir="2640000" algn="bl" rotWithShape="0">
                    <a:srgbClr val="0066CC"/>
                  </a:outerShdw>
                </a:effectLst>
                <a:latin typeface="+mn-lt"/>
                <a:cs typeface="+mn-cs"/>
              </a:rPr>
              <a:t> to </a:t>
            </a:r>
          </a:p>
          <a:p>
            <a:pPr algn="ctr">
              <a:lnSpc>
                <a:spcPct val="90000"/>
              </a:lnSpc>
              <a:spcAft>
                <a:spcPts val="600"/>
              </a:spcAft>
            </a:pPr>
            <a:r>
              <a:rPr lang="en-US" sz="4400" b="1" cap="none" spc="0" dirty="0">
                <a:ln w="12700">
                  <a:gradFill>
                    <a:gsLst>
                      <a:gs pos="0">
                        <a:srgbClr val="FFC000"/>
                      </a:gs>
                      <a:gs pos="24000">
                        <a:srgbClr val="92D050"/>
                      </a:gs>
                      <a:gs pos="75000">
                        <a:schemeClr val="accent6">
                          <a:lumMod val="60000"/>
                          <a:lumOff val="40000"/>
                        </a:schemeClr>
                      </a:gs>
                      <a:gs pos="50000">
                        <a:schemeClr val="accent1">
                          <a:lumMod val="50000"/>
                        </a:schemeClr>
                      </a:gs>
                      <a:gs pos="100000">
                        <a:srgbClr val="002060"/>
                      </a:gs>
                    </a:gsLst>
                    <a:lin ang="5400000" scaled="1"/>
                  </a:gradFill>
                  <a:prstDash val="solid"/>
                </a:ln>
                <a:effectLst>
                  <a:outerShdw dist="38100" dir="2640000" algn="bl" rotWithShape="0">
                    <a:srgbClr val="0066CC"/>
                  </a:outerShdw>
                </a:effectLst>
                <a:latin typeface="+mn-lt"/>
                <a:cs typeface="+mn-cs"/>
              </a:rPr>
              <a:t>include</a:t>
            </a:r>
          </a:p>
          <a:p>
            <a:pPr algn="ctr">
              <a:lnSpc>
                <a:spcPct val="90000"/>
              </a:lnSpc>
              <a:spcAft>
                <a:spcPts val="600"/>
              </a:spcAft>
            </a:pPr>
            <a:r>
              <a:rPr lang="en-US" sz="4400" b="1" cap="none" spc="0" dirty="0">
                <a:ln w="12700">
                  <a:gradFill>
                    <a:gsLst>
                      <a:gs pos="0">
                        <a:srgbClr val="FFC000"/>
                      </a:gs>
                      <a:gs pos="24000">
                        <a:srgbClr val="92D050"/>
                      </a:gs>
                      <a:gs pos="75000">
                        <a:schemeClr val="accent6">
                          <a:lumMod val="60000"/>
                          <a:lumOff val="40000"/>
                        </a:schemeClr>
                      </a:gs>
                      <a:gs pos="50000">
                        <a:schemeClr val="accent1">
                          <a:lumMod val="50000"/>
                        </a:schemeClr>
                      </a:gs>
                      <a:gs pos="100000">
                        <a:srgbClr val="002060"/>
                      </a:gs>
                    </a:gsLst>
                    <a:lin ang="5400000" scaled="1"/>
                  </a:gradFill>
                  <a:prstDash val="solid"/>
                </a:ln>
                <a:effectLst>
                  <a:outerShdw dist="38100" dir="2640000" algn="bl" rotWithShape="0">
                    <a:srgbClr val="0066CC"/>
                  </a:outerShdw>
                </a:effectLst>
                <a:latin typeface="+mn-lt"/>
                <a:cs typeface="+mn-cs"/>
              </a:rPr>
              <a:t> in your </a:t>
            </a:r>
          </a:p>
          <a:p>
            <a:pPr algn="ctr">
              <a:lnSpc>
                <a:spcPct val="90000"/>
              </a:lnSpc>
              <a:spcAft>
                <a:spcPts val="600"/>
              </a:spcAft>
            </a:pPr>
            <a:r>
              <a:rPr lang="en-US" sz="4800" b="1" cap="none" spc="0" dirty="0">
                <a:ln w="12700">
                  <a:gradFill>
                    <a:gsLst>
                      <a:gs pos="0">
                        <a:srgbClr val="FFC000"/>
                      </a:gs>
                      <a:gs pos="24000">
                        <a:srgbClr val="92D050"/>
                      </a:gs>
                      <a:gs pos="75000">
                        <a:schemeClr val="accent6">
                          <a:lumMod val="60000"/>
                          <a:lumOff val="40000"/>
                        </a:schemeClr>
                      </a:gs>
                      <a:gs pos="50000">
                        <a:schemeClr val="accent1">
                          <a:lumMod val="50000"/>
                        </a:schemeClr>
                      </a:gs>
                      <a:gs pos="100000">
                        <a:srgbClr val="002060"/>
                      </a:gs>
                    </a:gsLst>
                    <a:lin ang="5400000" scaled="1"/>
                  </a:gradFill>
                  <a:prstDash val="solid"/>
                </a:ln>
                <a:effectLst>
                  <a:outerShdw dist="38100" dir="2640000" algn="bl" rotWithShape="0">
                    <a:srgbClr val="0066CC"/>
                  </a:outerShdw>
                </a:effectLst>
                <a:latin typeface="+mn-lt"/>
                <a:cs typeface="+mn-cs"/>
              </a:rPr>
              <a:t>Garden</a:t>
            </a:r>
          </a:p>
        </p:txBody>
      </p:sp>
      <p:pic>
        <p:nvPicPr>
          <p:cNvPr id="6" name="Picture 5" descr="512,316 Garden Tools Images, Stock Photos &amp; Vectors | Shutterstock">
            <a:extLst>
              <a:ext uri="{FF2B5EF4-FFF2-40B4-BE49-F238E27FC236}">
                <a16:creationId xmlns:a16="http://schemas.microsoft.com/office/drawing/2014/main" id="{EE342463-F0F5-AC7C-CC2E-F13663BEDD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50"/>
          <a:stretch/>
        </p:blipFill>
        <p:spPr bwMode="auto">
          <a:xfrm>
            <a:off x="3490723" y="-4"/>
            <a:ext cx="5653278" cy="8001004"/>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79041"/>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FFCC">
            <a:alpha val="42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647AA9-355A-707F-E3E5-98FB5FCD38D8}"/>
              </a:ext>
            </a:extLst>
          </p:cNvPr>
          <p:cNvSpPr/>
          <p:nvPr/>
        </p:nvSpPr>
        <p:spPr>
          <a:xfrm>
            <a:off x="1130920" y="381000"/>
            <a:ext cx="7555880" cy="1938992"/>
          </a:xfrm>
          <a:prstGeom prst="rect">
            <a:avLst/>
          </a:prstGeom>
          <a:noFill/>
        </p:spPr>
        <p:txBody>
          <a:bodyPr wrap="square" lIns="91440" tIns="45720" rIns="91440" bIns="45720">
            <a:spAutoFit/>
          </a:bodyPr>
          <a:lstStyle/>
          <a:p>
            <a:r>
              <a:rPr lang="en-US" sz="6000" b="1" cap="none" spc="0"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rPr>
              <a:t>Elements:                  </a:t>
            </a:r>
          </a:p>
          <a:p>
            <a:r>
              <a:rPr lang="en-US" sz="6000" b="1" cap="none" spc="0"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rPr>
              <a:t>                   </a:t>
            </a:r>
            <a:r>
              <a:rPr lang="en-US" sz="6000" b="1"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rPr>
              <a:t>Hardscape</a:t>
            </a:r>
            <a:endParaRPr lang="en-US" sz="6000" b="1" cap="none" spc="0"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endParaRPr>
          </a:p>
        </p:txBody>
      </p:sp>
      <p:pic>
        <p:nvPicPr>
          <p:cNvPr id="19458" name="Picture 2" descr="9 Ways to Create a Garden Path | Midwest Living">
            <a:extLst>
              <a:ext uri="{FF2B5EF4-FFF2-40B4-BE49-F238E27FC236}">
                <a16:creationId xmlns:a16="http://schemas.microsoft.com/office/drawing/2014/main" id="{6F115182-FEED-B93B-42D4-2FE626860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866694"/>
            <a:ext cx="3276600" cy="4610306"/>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pic>
        <p:nvPicPr>
          <p:cNvPr id="19460" name="Picture 4" descr="Easy Ideas for Landscaping with Rocks">
            <a:extLst>
              <a:ext uri="{FF2B5EF4-FFF2-40B4-BE49-F238E27FC236}">
                <a16:creationId xmlns:a16="http://schemas.microsoft.com/office/drawing/2014/main" id="{1CA2CD6C-AF46-4A6F-1C70-8D98E1CB9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573" y="2938359"/>
            <a:ext cx="2727427" cy="3641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9346207-2D7B-FC69-AD30-1B3167A42C21}"/>
              </a:ext>
            </a:extLst>
          </p:cNvPr>
          <p:cNvSpPr>
            <a:spLocks noGrp="1"/>
          </p:cNvSpPr>
          <p:nvPr>
            <p:ph type="title" idx="4294967295"/>
          </p:nvPr>
        </p:nvSpPr>
        <p:spPr>
          <a:xfrm>
            <a:off x="444223" y="5562600"/>
            <a:ext cx="7772400" cy="1143000"/>
          </a:xfrm>
        </p:spPr>
        <p:txBody>
          <a:bodyPr/>
          <a:lstStyle/>
          <a:p>
            <a:r>
              <a:rPr lang="en-US" dirty="0">
                <a:solidFill>
                  <a:srgbClr val="CCFFCC"/>
                </a:solidFill>
              </a:rPr>
              <a:t>hardscape</a:t>
            </a:r>
          </a:p>
        </p:txBody>
      </p:sp>
    </p:spTree>
    <p:extLst>
      <p:ext uri="{BB962C8B-B14F-4D97-AF65-F5344CB8AC3E}">
        <p14:creationId xmlns:p14="http://schemas.microsoft.com/office/powerpoint/2010/main" val="3318386861"/>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extLst>
              <a:ext uri="{BEBA8EAE-BF5A-486C-A8C5-ECC9F3942E4B}">
                <a14:imgProps xmlns:a14="http://schemas.microsoft.com/office/drawing/2010/main">
                  <a14:imgLayer r:embed="rId3">
                    <a14:imgEffect>
                      <a14:artisticPaintStrokes trans="45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9B4855B-A0D4-1420-C705-6272584D8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06489"/>
            <a:ext cx="7242530" cy="6645022"/>
          </a:xfrm>
          <a:prstGeom prst="rect">
            <a:avLst/>
          </a:prstGeom>
          <a:ln>
            <a:noFill/>
          </a:ln>
          <a:effectLst>
            <a:softEdge rad="112500"/>
          </a:effectLst>
        </p:spPr>
      </p:pic>
    </p:spTree>
    <p:extLst>
      <p:ext uri="{BB962C8B-B14F-4D97-AF65-F5344CB8AC3E}">
        <p14:creationId xmlns:p14="http://schemas.microsoft.com/office/powerpoint/2010/main" val="1661839242"/>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DD438F-8E78-C235-0B78-1FC0CB2D4900}"/>
              </a:ext>
            </a:extLst>
          </p:cNvPr>
          <p:cNvSpPr txBox="1"/>
          <p:nvPr/>
        </p:nvSpPr>
        <p:spPr>
          <a:xfrm>
            <a:off x="533400" y="304800"/>
            <a:ext cx="8382000" cy="1569660"/>
          </a:xfrm>
          <a:prstGeom prst="rect">
            <a:avLst/>
          </a:prstGeom>
          <a:noFill/>
        </p:spPr>
        <p:txBody>
          <a:bodyPr wrap="square">
            <a:spAutoFit/>
          </a:bodyPr>
          <a:lstStyle/>
          <a:p>
            <a:r>
              <a:rPr lang="en-US" sz="4800" b="1" cap="none" spc="0"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rPr>
              <a:t>Elements:                  </a:t>
            </a:r>
          </a:p>
          <a:p>
            <a:r>
              <a:rPr lang="en-US" sz="4800" b="1" cap="none" spc="0"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rPr>
              <a:t>                  </a:t>
            </a:r>
            <a:r>
              <a:rPr lang="en-US" sz="4800" b="1"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rPr>
              <a:t>Furniture and decor</a:t>
            </a:r>
            <a:endParaRPr lang="en-US" sz="4800" b="1" cap="none" spc="0"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endParaRPr>
          </a:p>
        </p:txBody>
      </p:sp>
      <p:sp>
        <p:nvSpPr>
          <p:cNvPr id="4" name="Title 3">
            <a:extLst>
              <a:ext uri="{FF2B5EF4-FFF2-40B4-BE49-F238E27FC236}">
                <a16:creationId xmlns:a16="http://schemas.microsoft.com/office/drawing/2014/main" id="{90ED63E1-AD38-22AB-F0BB-1D4C5826CB83}"/>
              </a:ext>
            </a:extLst>
          </p:cNvPr>
          <p:cNvSpPr>
            <a:spLocks noGrp="1"/>
          </p:cNvSpPr>
          <p:nvPr>
            <p:ph type="title" idx="4294967295"/>
          </p:nvPr>
        </p:nvSpPr>
        <p:spPr>
          <a:xfrm>
            <a:off x="1333500" y="323850"/>
            <a:ext cx="7772400" cy="1143000"/>
          </a:xfrm>
        </p:spPr>
        <p:txBody>
          <a:bodyPr/>
          <a:lstStyle/>
          <a:p>
            <a:r>
              <a:rPr lang="en-US" dirty="0">
                <a:solidFill>
                  <a:srgbClr val="CCFFCC"/>
                </a:solidFill>
              </a:rPr>
              <a:t>decor</a:t>
            </a:r>
          </a:p>
        </p:txBody>
      </p:sp>
      <p:pic>
        <p:nvPicPr>
          <p:cNvPr id="3074" name="Picture 2" descr="11 of the Best Garden Benches for 2023 | Gardener's Path">
            <a:extLst>
              <a:ext uri="{FF2B5EF4-FFF2-40B4-BE49-F238E27FC236}">
                <a16:creationId xmlns:a16="http://schemas.microsoft.com/office/drawing/2014/main" id="{A68E831E-D540-BD8A-D430-4FF9ED36F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5410"/>
            <a:ext cx="4260770" cy="2240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A picture containing outdoor, plant&#10;&#10;Description automatically generated">
            <a:extLst>
              <a:ext uri="{FF2B5EF4-FFF2-40B4-BE49-F238E27FC236}">
                <a16:creationId xmlns:a16="http://schemas.microsoft.com/office/drawing/2014/main" id="{60D0F268-2B0D-E245-97A9-428867F69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11700" y="2794000"/>
            <a:ext cx="4064000" cy="3048000"/>
          </a:xfrm>
          <a:prstGeom prst="rect">
            <a:avLst/>
          </a:prstGeom>
          <a:ln>
            <a:noFill/>
          </a:ln>
          <a:effectLst>
            <a:softEdge rad="112500"/>
          </a:effectLst>
        </p:spPr>
      </p:pic>
      <p:pic>
        <p:nvPicPr>
          <p:cNvPr id="3076" name="Picture 4" descr="Birdbath Surrounded By Flowers Stock Photo - Download Image Now - Birdbath,  Yard - Grounds, No People - iStock">
            <a:extLst>
              <a:ext uri="{FF2B5EF4-FFF2-40B4-BE49-F238E27FC236}">
                <a16:creationId xmlns:a16="http://schemas.microsoft.com/office/drawing/2014/main" id="{66FD485B-1E07-99F0-4584-403EFD851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643" y="4648050"/>
            <a:ext cx="3000385" cy="1996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986148"/>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03C7-CC03-9083-B951-19DB9C89C368}"/>
              </a:ext>
            </a:extLst>
          </p:cNvPr>
          <p:cNvSpPr>
            <a:spLocks noGrp="1"/>
          </p:cNvSpPr>
          <p:nvPr>
            <p:ph type="title" idx="4294967295"/>
          </p:nvPr>
        </p:nvSpPr>
        <p:spPr/>
        <p:txBody>
          <a:bodyPr/>
          <a:lstStyle/>
          <a:p>
            <a:r>
              <a:rPr lang="en-US" dirty="0">
                <a:solidFill>
                  <a:srgbClr val="DCFFB9"/>
                </a:solidFill>
              </a:rPr>
              <a:t>Anchoring Plant</a:t>
            </a:r>
          </a:p>
        </p:txBody>
      </p:sp>
      <p:sp>
        <p:nvSpPr>
          <p:cNvPr id="3" name="TextBox 2">
            <a:extLst>
              <a:ext uri="{FF2B5EF4-FFF2-40B4-BE49-F238E27FC236}">
                <a16:creationId xmlns:a16="http://schemas.microsoft.com/office/drawing/2014/main" id="{BDD234B2-FCCD-5FE0-CE06-E707CB078FEF}"/>
              </a:ext>
            </a:extLst>
          </p:cNvPr>
          <p:cNvSpPr txBox="1"/>
          <p:nvPr/>
        </p:nvSpPr>
        <p:spPr>
          <a:xfrm>
            <a:off x="674138" y="2154376"/>
            <a:ext cx="7795724" cy="1938992"/>
          </a:xfrm>
          <a:prstGeom prst="rect">
            <a:avLst/>
          </a:prstGeom>
          <a:noFill/>
        </p:spPr>
        <p:txBody>
          <a:bodyPr wrap="none" rtlCol="0">
            <a:spAutoFit/>
          </a:bodyPr>
          <a:lstStyle/>
          <a:p>
            <a:pPr algn="ctr"/>
            <a:r>
              <a:rPr lang="en-US" b="0" i="0" dirty="0">
                <a:solidFill>
                  <a:srgbClr val="202124"/>
                </a:solidFill>
                <a:effectLst/>
                <a:latin typeface="Roboto" panose="02000000000000000000" pitchFamily="2" charset="0"/>
              </a:rPr>
              <a:t>An anchor plant is </a:t>
            </a:r>
            <a:r>
              <a:rPr lang="en-US" b="1" i="0" dirty="0">
                <a:solidFill>
                  <a:srgbClr val="202124"/>
                </a:solidFill>
                <a:effectLst/>
                <a:latin typeface="Roboto" panose="02000000000000000000" pitchFamily="2" charset="0"/>
              </a:rPr>
              <a:t>a taller plant, usually a woody shrub</a:t>
            </a:r>
          </a:p>
          <a:p>
            <a:pPr algn="ctr"/>
            <a:r>
              <a:rPr lang="en-US" b="1" i="0" dirty="0">
                <a:solidFill>
                  <a:srgbClr val="202124"/>
                </a:solidFill>
                <a:effectLst/>
                <a:latin typeface="Roboto" panose="02000000000000000000" pitchFamily="2" charset="0"/>
              </a:rPr>
              <a:t> or  small to dwarf-sized tree, around which you </a:t>
            </a:r>
          </a:p>
          <a:p>
            <a:pPr algn="ctr"/>
            <a:r>
              <a:rPr lang="en-US" b="1" i="0" dirty="0">
                <a:solidFill>
                  <a:srgbClr val="202124"/>
                </a:solidFill>
                <a:effectLst/>
                <a:latin typeface="Roboto" panose="02000000000000000000" pitchFamily="2" charset="0"/>
              </a:rPr>
              <a:t>plant your garden</a:t>
            </a:r>
            <a:r>
              <a:rPr lang="en-US" b="0" i="0" dirty="0">
                <a:solidFill>
                  <a:srgbClr val="202124"/>
                </a:solidFill>
                <a:effectLst/>
                <a:latin typeface="Roboto" panose="02000000000000000000" pitchFamily="2" charset="0"/>
              </a:rPr>
              <a:t>. These plants work as focal points </a:t>
            </a:r>
          </a:p>
          <a:p>
            <a:pPr algn="ctr"/>
            <a:r>
              <a:rPr lang="en-US" b="0" i="0" dirty="0">
                <a:solidFill>
                  <a:srgbClr val="202124"/>
                </a:solidFill>
                <a:effectLst/>
                <a:latin typeface="Roboto" panose="02000000000000000000" pitchFamily="2" charset="0"/>
              </a:rPr>
              <a:t>within your garden or landscaping; your design will have</a:t>
            </a:r>
          </a:p>
          <a:p>
            <a:pPr algn="ctr"/>
            <a:r>
              <a:rPr lang="en-US" b="0" i="0" dirty="0">
                <a:solidFill>
                  <a:srgbClr val="202124"/>
                </a:solidFill>
                <a:effectLst/>
                <a:latin typeface="Roboto" panose="02000000000000000000" pitchFamily="2" charset="0"/>
              </a:rPr>
              <a:t> a sense of structure and form to it.</a:t>
            </a:r>
            <a:endParaRPr lang="en-US" dirty="0"/>
          </a:p>
        </p:txBody>
      </p:sp>
      <p:sp>
        <p:nvSpPr>
          <p:cNvPr id="5" name="TextBox 4">
            <a:extLst>
              <a:ext uri="{FF2B5EF4-FFF2-40B4-BE49-F238E27FC236}">
                <a16:creationId xmlns:a16="http://schemas.microsoft.com/office/drawing/2014/main" id="{52F906C6-5404-CE4F-6633-419D9F5DFFC2}"/>
              </a:ext>
            </a:extLst>
          </p:cNvPr>
          <p:cNvSpPr txBox="1"/>
          <p:nvPr/>
        </p:nvSpPr>
        <p:spPr>
          <a:xfrm>
            <a:off x="304800" y="226874"/>
            <a:ext cx="8366239" cy="1754326"/>
          </a:xfrm>
          <a:prstGeom prst="rect">
            <a:avLst/>
          </a:prstGeom>
          <a:noFill/>
        </p:spPr>
        <p:txBody>
          <a:bodyPr wrap="square">
            <a:spAutoFit/>
          </a:bodyPr>
          <a:lstStyle/>
          <a:p>
            <a:r>
              <a:rPr lang="en-US" sz="5400" b="1" cap="none" spc="0"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rPr>
              <a:t>Elements:                  </a:t>
            </a:r>
          </a:p>
          <a:p>
            <a:r>
              <a:rPr lang="en-US" sz="5400" b="1" cap="none" spc="0"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rPr>
              <a:t>                  </a:t>
            </a:r>
            <a:r>
              <a:rPr lang="en-US" sz="5400" b="1"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rPr>
              <a:t>Anchor plants</a:t>
            </a:r>
            <a:endParaRPr lang="en-US" sz="5400" b="1" cap="none" spc="0"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480149373"/>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C5C5">
            <a:alpha val="21000"/>
          </a:srgbClr>
        </a:solidFill>
        <a:effectLst/>
      </p:bgPr>
    </p:bg>
    <p:spTree>
      <p:nvGrpSpPr>
        <p:cNvPr id="1" name=""/>
        <p:cNvGrpSpPr/>
        <p:nvPr/>
      </p:nvGrpSpPr>
      <p:grpSpPr>
        <a:xfrm>
          <a:off x="0" y="0"/>
          <a:ext cx="0" cy="0"/>
          <a:chOff x="0" y="0"/>
          <a:chExt cx="0" cy="0"/>
        </a:xfrm>
      </p:grpSpPr>
      <p:pic>
        <p:nvPicPr>
          <p:cNvPr id="4098" name="Picture 2" descr="Bloodgood Japanese Maple">
            <a:extLst>
              <a:ext uri="{FF2B5EF4-FFF2-40B4-BE49-F238E27FC236}">
                <a16:creationId xmlns:a16="http://schemas.microsoft.com/office/drawing/2014/main" id="{30F84A4A-AEA6-657A-252A-4C4611378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2953043" cy="5029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descr="A picture containing tree, grass, outdoor, plant&#10;&#10;Description automatically generated">
            <a:extLst>
              <a:ext uri="{FF2B5EF4-FFF2-40B4-BE49-F238E27FC236}">
                <a16:creationId xmlns:a16="http://schemas.microsoft.com/office/drawing/2014/main" id="{441B65F7-9E93-2D21-CC6B-39D965C5A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914400"/>
            <a:ext cx="4780467" cy="5105400"/>
          </a:xfrm>
          <a:prstGeom prst="rect">
            <a:avLst/>
          </a:prstGeom>
          <a:ln>
            <a:noFill/>
          </a:ln>
          <a:effectLst>
            <a:softEdge rad="112500"/>
          </a:effectLst>
        </p:spPr>
      </p:pic>
    </p:spTree>
    <p:extLst>
      <p:ext uri="{BB962C8B-B14F-4D97-AF65-F5344CB8AC3E}">
        <p14:creationId xmlns:p14="http://schemas.microsoft.com/office/powerpoint/2010/main" val="2189043168"/>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CFFB9">
            <a:alpha val="2902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0252B-271C-88D2-1B56-2725CDC9958B}"/>
              </a:ext>
            </a:extLst>
          </p:cNvPr>
          <p:cNvSpPr>
            <a:spLocks noGrp="1"/>
          </p:cNvSpPr>
          <p:nvPr>
            <p:ph type="title" idx="4294967295"/>
          </p:nvPr>
        </p:nvSpPr>
        <p:spPr/>
        <p:txBody>
          <a:bodyPr/>
          <a:lstStyle/>
          <a:p>
            <a:r>
              <a:rPr lang="en-US" dirty="0"/>
              <a:t>structures</a:t>
            </a:r>
          </a:p>
        </p:txBody>
      </p:sp>
      <p:pic>
        <p:nvPicPr>
          <p:cNvPr id="4" name="Picture 3" descr="A picture containing tree, outdoor, grass, plant&#10;&#10;Description automatically generated">
            <a:extLst>
              <a:ext uri="{FF2B5EF4-FFF2-40B4-BE49-F238E27FC236}">
                <a16:creationId xmlns:a16="http://schemas.microsoft.com/office/drawing/2014/main" id="{A3488A37-022F-300C-2D22-A07DC2490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752600"/>
            <a:ext cx="3048000" cy="4067175"/>
          </a:xfrm>
          <a:prstGeom prst="rect">
            <a:avLst/>
          </a:prstGeom>
          <a:ln>
            <a:noFill/>
          </a:ln>
          <a:effectLst>
            <a:softEdge rad="112500"/>
          </a:effectLst>
        </p:spPr>
      </p:pic>
      <p:pic>
        <p:nvPicPr>
          <p:cNvPr id="5122" name="Picture 2" descr="50 Garden Shed Ideas (With Pictures From Home Gardens)">
            <a:extLst>
              <a:ext uri="{FF2B5EF4-FFF2-40B4-BE49-F238E27FC236}">
                <a16:creationId xmlns:a16="http://schemas.microsoft.com/office/drawing/2014/main" id="{D2DF43D4-C5B3-D65E-1C06-60B979CA4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90700"/>
            <a:ext cx="3733800" cy="2811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121174"/>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CFFB9">
            <a:alpha val="2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6CCD4-53FC-F693-9D37-265CA2960F09}"/>
              </a:ext>
            </a:extLst>
          </p:cNvPr>
          <p:cNvSpPr>
            <a:spLocks noGrp="1"/>
          </p:cNvSpPr>
          <p:nvPr>
            <p:ph type="title" idx="4294967295"/>
          </p:nvPr>
        </p:nvSpPr>
        <p:spPr/>
        <p:txBody>
          <a:bodyPr/>
          <a:lstStyle/>
          <a:p>
            <a:r>
              <a:rPr lang="en-US" dirty="0">
                <a:solidFill>
                  <a:srgbClr val="DCFFB9"/>
                </a:solidFill>
              </a:rPr>
              <a:t>Consider the size and shape</a:t>
            </a:r>
          </a:p>
        </p:txBody>
      </p:sp>
      <p:sp>
        <p:nvSpPr>
          <p:cNvPr id="4" name="TextBox 3">
            <a:extLst>
              <a:ext uri="{FF2B5EF4-FFF2-40B4-BE49-F238E27FC236}">
                <a16:creationId xmlns:a16="http://schemas.microsoft.com/office/drawing/2014/main" id="{F5330FF2-142A-4BFC-0666-C36C14C22874}"/>
              </a:ext>
            </a:extLst>
          </p:cNvPr>
          <p:cNvSpPr txBox="1"/>
          <p:nvPr/>
        </p:nvSpPr>
        <p:spPr>
          <a:xfrm>
            <a:off x="381000" y="459938"/>
            <a:ext cx="8610600" cy="2585323"/>
          </a:xfrm>
          <a:prstGeom prst="rect">
            <a:avLst/>
          </a:prstGeom>
          <a:noFill/>
        </p:spPr>
        <p:txBody>
          <a:bodyPr wrap="square">
            <a:spAutoFit/>
          </a:bodyPr>
          <a:lstStyle/>
          <a:p>
            <a:pPr algn="ctr"/>
            <a:r>
              <a:rPr lang="en-US" sz="5400" b="1" cap="none" spc="0"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rPr>
              <a:t>Consider the size and shape</a:t>
            </a:r>
          </a:p>
          <a:p>
            <a:pPr algn="ctr"/>
            <a:endParaRPr lang="en-US" sz="5400" b="1"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endParaRPr>
          </a:p>
          <a:p>
            <a:pPr algn="ctr"/>
            <a:r>
              <a:rPr lang="en-US" sz="5400" b="1"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rPr>
              <a:t>that you want to create</a:t>
            </a:r>
            <a:endParaRPr lang="en-US" sz="5400" b="1" cap="none" spc="0"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endParaRPr>
          </a:p>
        </p:txBody>
      </p:sp>
      <p:sp>
        <p:nvSpPr>
          <p:cNvPr id="5" name="TextBox 4">
            <a:extLst>
              <a:ext uri="{FF2B5EF4-FFF2-40B4-BE49-F238E27FC236}">
                <a16:creationId xmlns:a16="http://schemas.microsoft.com/office/drawing/2014/main" id="{F9E3045E-4EB1-0B45-1334-EA395BC80D55}"/>
              </a:ext>
            </a:extLst>
          </p:cNvPr>
          <p:cNvSpPr txBox="1"/>
          <p:nvPr/>
        </p:nvSpPr>
        <p:spPr>
          <a:xfrm>
            <a:off x="76200" y="3581400"/>
            <a:ext cx="8915400" cy="2123658"/>
          </a:xfrm>
          <a:prstGeom prst="rect">
            <a:avLst/>
          </a:prstGeom>
          <a:noFill/>
        </p:spPr>
        <p:txBody>
          <a:bodyPr wrap="square" rtlCol="0">
            <a:spAutoFit/>
          </a:bodyPr>
          <a:lstStyle/>
          <a:p>
            <a:pPr algn="ctr"/>
            <a:r>
              <a:rPr lang="en-US" sz="3600" dirty="0"/>
              <a:t>Decide on where you will site your garden</a:t>
            </a:r>
          </a:p>
          <a:p>
            <a:pPr algn="ctr"/>
            <a:endParaRPr lang="en-US" sz="3600" dirty="0"/>
          </a:p>
          <a:p>
            <a:r>
              <a:rPr lang="en-US" sz="3600" dirty="0"/>
              <a:t>Use a hose or rope to outline the garden shape</a:t>
            </a:r>
          </a:p>
          <a:p>
            <a:endParaRPr lang="en-US" dirty="0"/>
          </a:p>
        </p:txBody>
      </p:sp>
      <p:pic>
        <p:nvPicPr>
          <p:cNvPr id="3" name="Picture 4" descr="512,316 Garden Tools Images, Stock Photos &amp; Vectors | Shutterstock">
            <a:extLst>
              <a:ext uri="{FF2B5EF4-FFF2-40B4-BE49-F238E27FC236}">
                <a16:creationId xmlns:a16="http://schemas.microsoft.com/office/drawing/2014/main" id="{719BA3F8-7B20-6C7B-4FD8-36F924E37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5399"/>
            <a:ext cx="9144000" cy="196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464723"/>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CC99">
            <a:alpha val="2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D36A-A562-1E8F-C4CA-6EEE26F9610F}"/>
              </a:ext>
            </a:extLst>
          </p:cNvPr>
          <p:cNvSpPr>
            <a:spLocks noGrp="1"/>
          </p:cNvSpPr>
          <p:nvPr>
            <p:ph type="title" idx="4294967295"/>
          </p:nvPr>
        </p:nvSpPr>
        <p:spPr>
          <a:xfrm>
            <a:off x="685800" y="190500"/>
            <a:ext cx="7772400" cy="1143000"/>
          </a:xfrm>
        </p:spPr>
        <p:txBody>
          <a:bodyPr/>
          <a:lstStyle/>
          <a:p>
            <a:r>
              <a:rPr lang="en-US" dirty="0">
                <a:solidFill>
                  <a:srgbClr val="FFCC66">
                    <a:alpha val="41000"/>
                  </a:srgbClr>
                </a:solidFill>
              </a:rPr>
              <a:t>Start small</a:t>
            </a:r>
          </a:p>
        </p:txBody>
      </p:sp>
      <p:pic>
        <p:nvPicPr>
          <p:cNvPr id="4" name="Picture 3" descr="A picture containing tree, outdoor, plant, garden&#10;&#10;Description automatically generated">
            <a:extLst>
              <a:ext uri="{FF2B5EF4-FFF2-40B4-BE49-F238E27FC236}">
                <a16:creationId xmlns:a16="http://schemas.microsoft.com/office/drawing/2014/main" id="{9287DF21-0F93-E661-54B3-2BEA1E8C4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752600"/>
            <a:ext cx="3051569" cy="4071937"/>
          </a:xfrm>
          <a:prstGeom prst="rect">
            <a:avLst/>
          </a:prstGeom>
          <a:ln>
            <a:noFill/>
          </a:ln>
          <a:effectLst>
            <a:softEdge rad="112500"/>
          </a:effectLst>
        </p:spPr>
      </p:pic>
      <p:sp>
        <p:nvSpPr>
          <p:cNvPr id="5" name="TextBox 4">
            <a:extLst>
              <a:ext uri="{FF2B5EF4-FFF2-40B4-BE49-F238E27FC236}">
                <a16:creationId xmlns:a16="http://schemas.microsoft.com/office/drawing/2014/main" id="{C7D0AE71-D7AC-FB80-E808-E97563E9E7DF}"/>
              </a:ext>
            </a:extLst>
          </p:cNvPr>
          <p:cNvSpPr txBox="1"/>
          <p:nvPr/>
        </p:nvSpPr>
        <p:spPr>
          <a:xfrm>
            <a:off x="2381250" y="346501"/>
            <a:ext cx="4572000" cy="1015663"/>
          </a:xfrm>
          <a:prstGeom prst="rect">
            <a:avLst/>
          </a:prstGeom>
          <a:noFill/>
        </p:spPr>
        <p:txBody>
          <a:bodyPr wrap="square">
            <a:spAutoFit/>
          </a:bodyPr>
          <a:lstStyle/>
          <a:p>
            <a:r>
              <a:rPr lang="en-US" sz="6000" b="1" cap="none" spc="0"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rPr>
              <a:t>Start small !</a:t>
            </a:r>
          </a:p>
        </p:txBody>
      </p:sp>
      <p:pic>
        <p:nvPicPr>
          <p:cNvPr id="7" name="Picture 6" descr="A picture containing outdoor, flower, plant, garden&#10;&#10;Description automatically generated">
            <a:extLst>
              <a:ext uri="{FF2B5EF4-FFF2-40B4-BE49-F238E27FC236}">
                <a16:creationId xmlns:a16="http://schemas.microsoft.com/office/drawing/2014/main" id="{EC008387-7EAF-CDF3-8930-26A8D9AAF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789627"/>
            <a:ext cx="3162301" cy="4219695"/>
          </a:xfrm>
          <a:prstGeom prst="rect">
            <a:avLst/>
          </a:prstGeom>
          <a:ln>
            <a:noFill/>
          </a:ln>
          <a:effectLst>
            <a:softEdge rad="112500"/>
          </a:effectLst>
        </p:spPr>
      </p:pic>
    </p:spTree>
    <p:extLst>
      <p:ext uri="{BB962C8B-B14F-4D97-AF65-F5344CB8AC3E}">
        <p14:creationId xmlns:p14="http://schemas.microsoft.com/office/powerpoint/2010/main" val="3355220412"/>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C5C5">
            <a:alpha val="12000"/>
          </a:srgbClr>
        </a:solidFill>
        <a:effectLst/>
      </p:bgPr>
    </p:bg>
    <p:spTree>
      <p:nvGrpSpPr>
        <p:cNvPr id="1" name=""/>
        <p:cNvGrpSpPr/>
        <p:nvPr/>
      </p:nvGrpSpPr>
      <p:grpSpPr>
        <a:xfrm>
          <a:off x="0" y="0"/>
          <a:ext cx="0" cy="0"/>
          <a:chOff x="0" y="0"/>
          <a:chExt cx="0" cy="0"/>
        </a:xfrm>
      </p:grpSpPr>
      <p:pic>
        <p:nvPicPr>
          <p:cNvPr id="3" name="Picture 2" descr="A picture containing outdoor, garden, plant, bushes&#10;&#10;Description automatically generated">
            <a:extLst>
              <a:ext uri="{FF2B5EF4-FFF2-40B4-BE49-F238E27FC236}">
                <a16:creationId xmlns:a16="http://schemas.microsoft.com/office/drawing/2014/main" id="{33A6517F-6D44-2DAB-E3B8-45C3DC878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304800"/>
            <a:ext cx="3733801" cy="4982290"/>
          </a:xfrm>
          <a:prstGeom prst="rect">
            <a:avLst/>
          </a:prstGeom>
          <a:effectLst>
            <a:softEdge rad="228600"/>
          </a:effectLst>
        </p:spPr>
      </p:pic>
      <p:pic>
        <p:nvPicPr>
          <p:cNvPr id="5" name="Picture 4" descr="A picture containing outdoor, tree, grass, plant&#10;&#10;Description automatically generated">
            <a:extLst>
              <a:ext uri="{FF2B5EF4-FFF2-40B4-BE49-F238E27FC236}">
                <a16:creationId xmlns:a16="http://schemas.microsoft.com/office/drawing/2014/main" id="{1507FEDD-46D7-088F-E5DF-638F04B58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240214"/>
            <a:ext cx="3850822" cy="5341800"/>
          </a:xfrm>
          <a:prstGeom prst="rect">
            <a:avLst/>
          </a:prstGeom>
          <a:effectLst>
            <a:softEdge rad="228600"/>
          </a:effectLst>
        </p:spPr>
      </p:pic>
    </p:spTree>
    <p:extLst>
      <p:ext uri="{BB962C8B-B14F-4D97-AF65-F5344CB8AC3E}">
        <p14:creationId xmlns:p14="http://schemas.microsoft.com/office/powerpoint/2010/main" val="552285723"/>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FFCC">
            <a:alpha val="88000"/>
          </a:srgbClr>
        </a:solidFill>
        <a:effectLst/>
      </p:bgPr>
    </p:bg>
    <p:spTree>
      <p:nvGrpSpPr>
        <p:cNvPr id="1" name=""/>
        <p:cNvGrpSpPr/>
        <p:nvPr/>
      </p:nvGrpSpPr>
      <p:grpSpPr>
        <a:xfrm>
          <a:off x="0" y="0"/>
          <a:ext cx="0" cy="0"/>
          <a:chOff x="0" y="0"/>
          <a:chExt cx="0" cy="0"/>
        </a:xfrm>
      </p:grpSpPr>
      <p:pic>
        <p:nvPicPr>
          <p:cNvPr id="3" name="Picture 2" descr="A picture containing plant, flower, garden&#10;&#10;Description automatically generated">
            <a:extLst>
              <a:ext uri="{FF2B5EF4-FFF2-40B4-BE49-F238E27FC236}">
                <a16:creationId xmlns:a16="http://schemas.microsoft.com/office/drawing/2014/main" id="{955DC1CD-712D-BCAA-0550-EFF54B48F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457200"/>
            <a:ext cx="3255007" cy="4343400"/>
          </a:xfrm>
          <a:prstGeom prst="rect">
            <a:avLst/>
          </a:prstGeom>
          <a:effectLst>
            <a:softEdge rad="241300"/>
          </a:effectLst>
        </p:spPr>
      </p:pic>
      <p:pic>
        <p:nvPicPr>
          <p:cNvPr id="5" name="Picture 4" descr="A picture containing tree, outdoor, grass, park&#10;&#10;Description automatically generated">
            <a:extLst>
              <a:ext uri="{FF2B5EF4-FFF2-40B4-BE49-F238E27FC236}">
                <a16:creationId xmlns:a16="http://schemas.microsoft.com/office/drawing/2014/main" id="{7797EFBA-0CBA-B191-48FD-73005EEB6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1066800"/>
            <a:ext cx="4762501" cy="5338167"/>
          </a:xfrm>
          <a:prstGeom prst="rect">
            <a:avLst/>
          </a:prstGeom>
          <a:ln>
            <a:noFill/>
          </a:ln>
          <a:effectLst>
            <a:softEdge rad="112500"/>
          </a:effectLst>
        </p:spPr>
      </p:pic>
    </p:spTree>
    <p:extLst>
      <p:ext uri="{BB962C8B-B14F-4D97-AF65-F5344CB8AC3E}">
        <p14:creationId xmlns:p14="http://schemas.microsoft.com/office/powerpoint/2010/main" val="724979586"/>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6DEE-C794-CC63-6AD7-89BB0A3C0C67}"/>
              </a:ext>
            </a:extLst>
          </p:cNvPr>
          <p:cNvSpPr>
            <a:spLocks noGrp="1"/>
          </p:cNvSpPr>
          <p:nvPr>
            <p:ph type="title" idx="4294967295"/>
          </p:nvPr>
        </p:nvSpPr>
        <p:spPr/>
        <p:txBody>
          <a:bodyPr/>
          <a:lstStyle/>
          <a:p>
            <a:r>
              <a:rPr lang="en-US" dirty="0">
                <a:solidFill>
                  <a:schemeClr val="accent3">
                    <a:lumMod val="95000"/>
                  </a:schemeClr>
                </a:solidFill>
              </a:rPr>
              <a:t>Breaking Ground</a:t>
            </a:r>
          </a:p>
        </p:txBody>
      </p:sp>
      <p:sp>
        <p:nvSpPr>
          <p:cNvPr id="4" name="TextBox 3">
            <a:extLst>
              <a:ext uri="{FF2B5EF4-FFF2-40B4-BE49-F238E27FC236}">
                <a16:creationId xmlns:a16="http://schemas.microsoft.com/office/drawing/2014/main" id="{7FEE5F48-408D-6955-00D3-9E35A5CF00D9}"/>
              </a:ext>
            </a:extLst>
          </p:cNvPr>
          <p:cNvSpPr txBox="1"/>
          <p:nvPr/>
        </p:nvSpPr>
        <p:spPr>
          <a:xfrm>
            <a:off x="1752600" y="609600"/>
            <a:ext cx="6019800" cy="923330"/>
          </a:xfrm>
          <a:prstGeom prst="rect">
            <a:avLst/>
          </a:prstGeom>
          <a:noFill/>
        </p:spPr>
        <p:txBody>
          <a:bodyPr wrap="square">
            <a:spAutoFit/>
          </a:bodyPr>
          <a:lstStyle/>
          <a:p>
            <a:r>
              <a:rPr lang="en-US" sz="5400" b="1" cap="none" spc="0" dirty="0">
                <a:ln w="12700">
                  <a:solidFill>
                    <a:schemeClr val="tx2">
                      <a:lumMod val="75000"/>
                    </a:schemeClr>
                  </a:solidFill>
                  <a:prstDash val="solid"/>
                </a:ln>
                <a:gradFill>
                  <a:gsLst>
                    <a:gs pos="0">
                      <a:srgbClr val="92D050"/>
                    </a:gs>
                    <a:gs pos="24000">
                      <a:srgbClr val="92D050"/>
                    </a:gs>
                    <a:gs pos="75000">
                      <a:schemeClr val="accent6">
                        <a:lumMod val="60000"/>
                        <a:lumOff val="40000"/>
                      </a:schemeClr>
                    </a:gs>
                    <a:gs pos="50000">
                      <a:schemeClr val="accent1">
                        <a:lumMod val="50000"/>
                      </a:schemeClr>
                    </a:gs>
                    <a:gs pos="100000">
                      <a:srgbClr val="002060"/>
                    </a:gs>
                  </a:gsLst>
                  <a:lin ang="2700000" scaled="1"/>
                </a:gradFill>
                <a:effectLst>
                  <a:outerShdw dist="38100" dir="2640000" algn="bl" rotWithShape="0">
                    <a:schemeClr val="tx2">
                      <a:lumMod val="75000"/>
                    </a:schemeClr>
                  </a:outerShdw>
                </a:effectLst>
              </a:rPr>
              <a:t>Breaking  Ground</a:t>
            </a:r>
          </a:p>
        </p:txBody>
      </p:sp>
      <p:sp>
        <p:nvSpPr>
          <p:cNvPr id="5" name="TextBox 4">
            <a:extLst>
              <a:ext uri="{FF2B5EF4-FFF2-40B4-BE49-F238E27FC236}">
                <a16:creationId xmlns:a16="http://schemas.microsoft.com/office/drawing/2014/main" id="{DE451DBB-47A9-4C0E-E8DD-101E73C43DFC}"/>
              </a:ext>
            </a:extLst>
          </p:cNvPr>
          <p:cNvSpPr txBox="1"/>
          <p:nvPr/>
        </p:nvSpPr>
        <p:spPr>
          <a:xfrm>
            <a:off x="712323" y="1752600"/>
            <a:ext cx="8545977" cy="683264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800" dirty="0"/>
              <a:t>Use a shovel to outline the design that you created</a:t>
            </a:r>
          </a:p>
          <a:p>
            <a:pPr marL="342900" indent="-342900">
              <a:lnSpc>
                <a:spcPct val="150000"/>
              </a:lnSpc>
              <a:buFont typeface="Arial" panose="020B0604020202020204" pitchFamily="34" charset="0"/>
              <a:buChar char="•"/>
            </a:pPr>
            <a:r>
              <a:rPr lang="en-US" sz="2800" dirty="0"/>
              <a:t>Water the area before you begin</a:t>
            </a:r>
          </a:p>
          <a:p>
            <a:pPr marL="342900" indent="-342900">
              <a:lnSpc>
                <a:spcPct val="150000"/>
              </a:lnSpc>
              <a:buFont typeface="Arial" panose="020B0604020202020204" pitchFamily="34" charset="0"/>
              <a:buChar char="•"/>
            </a:pPr>
            <a:r>
              <a:rPr lang="en-US" sz="2800" dirty="0"/>
              <a:t>Remove the sod with your shovel</a:t>
            </a:r>
          </a:p>
          <a:p>
            <a:pPr marL="342900" indent="-342900">
              <a:lnSpc>
                <a:spcPct val="150000"/>
              </a:lnSpc>
              <a:buFont typeface="Arial" panose="020B0604020202020204" pitchFamily="34" charset="0"/>
              <a:buChar char="•"/>
            </a:pPr>
            <a:r>
              <a:rPr lang="en-US" sz="2800" dirty="0"/>
              <a:t>Place sod in a wheelbarrow for use in other places</a:t>
            </a:r>
          </a:p>
          <a:p>
            <a:pPr marL="342900" indent="-342900">
              <a:lnSpc>
                <a:spcPct val="150000"/>
              </a:lnSpc>
              <a:buFont typeface="Arial" panose="020B0604020202020204" pitchFamily="34" charset="0"/>
              <a:buChar char="•"/>
            </a:pPr>
            <a:r>
              <a:rPr lang="en-US" sz="2800" dirty="0"/>
              <a:t>Call before you dig</a:t>
            </a:r>
          </a:p>
          <a:p>
            <a:pPr marL="342900" indent="-342900">
              <a:lnSpc>
                <a:spcPct val="150000"/>
              </a:lnSpc>
              <a:buFont typeface="Arial" panose="020B0604020202020204" pitchFamily="34" charset="0"/>
              <a:buChar char="•"/>
            </a:pPr>
            <a:r>
              <a:rPr lang="en-US" sz="2800" dirty="0"/>
              <a:t>Turn soil to at least 12 inches</a:t>
            </a:r>
          </a:p>
          <a:p>
            <a:pPr marL="342900" indent="-342900">
              <a:lnSpc>
                <a:spcPct val="150000"/>
              </a:lnSpc>
              <a:buFont typeface="Arial" panose="020B0604020202020204" pitchFamily="34" charset="0"/>
              <a:buChar char="•"/>
            </a:pPr>
            <a:r>
              <a:rPr lang="en-US" sz="2800" dirty="0"/>
              <a:t>Amend the soil</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41145387"/>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00">
            <a:alpha val="3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5CBD-0C2C-B56B-E65D-A6A65124CAFE}"/>
              </a:ext>
            </a:extLst>
          </p:cNvPr>
          <p:cNvSpPr>
            <a:spLocks noGrp="1"/>
          </p:cNvSpPr>
          <p:nvPr>
            <p:ph type="title" idx="4294967295"/>
          </p:nvPr>
        </p:nvSpPr>
        <p:spPr/>
        <p:txBody>
          <a:bodyPr/>
          <a:lstStyle/>
          <a:p>
            <a:endParaRPr lang="en-US" dirty="0"/>
          </a:p>
        </p:txBody>
      </p:sp>
      <p:pic>
        <p:nvPicPr>
          <p:cNvPr id="6146" name="Picture 2" descr="Pop your plants or seeds into wet soil.">
            <a:extLst>
              <a:ext uri="{FF2B5EF4-FFF2-40B4-BE49-F238E27FC236}">
                <a16:creationId xmlns:a16="http://schemas.microsoft.com/office/drawing/2014/main" id="{013BD28E-A2F5-0C66-777B-E3CED4F73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590550"/>
            <a:ext cx="723900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672978"/>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FFCC">
            <a:alpha val="56000"/>
          </a:srgbClr>
        </a:solidFill>
        <a:effectLst/>
      </p:bgPr>
    </p:bg>
    <p:spTree>
      <p:nvGrpSpPr>
        <p:cNvPr id="1" name=""/>
        <p:cNvGrpSpPr/>
        <p:nvPr/>
      </p:nvGrpSpPr>
      <p:grpSpPr>
        <a:xfrm>
          <a:off x="0" y="0"/>
          <a:ext cx="0" cy="0"/>
          <a:chOff x="0" y="0"/>
          <a:chExt cx="0" cy="0"/>
        </a:xfrm>
      </p:grpSpPr>
      <p:sp>
        <p:nvSpPr>
          <p:cNvPr id="7177" name="Rectangle 9">
            <a:extLst>
              <a:ext uri="{FF2B5EF4-FFF2-40B4-BE49-F238E27FC236}">
                <a16:creationId xmlns:a16="http://schemas.microsoft.com/office/drawing/2014/main" id="{B0F39974-7D74-B10B-CF1E-7B1AE2879A91}"/>
              </a:ext>
            </a:extLst>
          </p:cNvPr>
          <p:cNvSpPr>
            <a:spLocks noChangeArrowheads="1"/>
          </p:cNvSpPr>
          <p:nvPr/>
        </p:nvSpPr>
        <p:spPr bwMode="auto">
          <a:xfrm>
            <a:off x="45720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pic>
        <p:nvPicPr>
          <p:cNvPr id="7179" name="Picture 11" descr="512,316 Garden Tools Images, Stock Photos &amp; Vectors | Shutterstock">
            <a:extLst>
              <a:ext uri="{FF2B5EF4-FFF2-40B4-BE49-F238E27FC236}">
                <a16:creationId xmlns:a16="http://schemas.microsoft.com/office/drawing/2014/main" id="{A6E7AFC7-F292-9E4E-906A-BD90AD7CA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81600"/>
            <a:ext cx="9144000" cy="1965325"/>
          </a:xfrm>
          <a:prstGeom prst="rect">
            <a:avLst/>
          </a:prstGeom>
          <a:noFill/>
          <a:extLst>
            <a:ext uri="{909E8E84-426E-40DD-AFC4-6F175D3DCCD1}">
              <a14:hiddenFill xmlns:a14="http://schemas.microsoft.com/office/drawing/2010/main">
                <a:solidFill>
                  <a:srgbClr val="FFFFFF"/>
                </a:solidFill>
              </a14:hiddenFill>
            </a:ext>
          </a:extLst>
        </p:spPr>
      </p:pic>
      <p:sp>
        <p:nvSpPr>
          <p:cNvPr id="7180" name="Rectangle 12">
            <a:extLst>
              <a:ext uri="{FF2B5EF4-FFF2-40B4-BE49-F238E27FC236}">
                <a16:creationId xmlns:a16="http://schemas.microsoft.com/office/drawing/2014/main" id="{35D6253D-EFDB-3AE9-530D-DCB4D02033DA}"/>
              </a:ext>
            </a:extLst>
          </p:cNvPr>
          <p:cNvSpPr>
            <a:spLocks noGrp="1" noChangeArrowheads="1"/>
          </p:cNvSpPr>
          <p:nvPr>
            <p:ph type="title" idx="4294967295"/>
          </p:nvPr>
        </p:nvSpPr>
        <p:spPr>
          <a:xfrm>
            <a:off x="533400" y="1143000"/>
            <a:ext cx="7772400" cy="2362200"/>
          </a:xfrm>
        </p:spPr>
        <p:txBody>
          <a:bodyPr/>
          <a:lstStyle/>
          <a:p>
            <a:r>
              <a:rPr lang="en-US" altLang="en-US" sz="4800" b="1" dirty="0"/>
              <a:t>THINGS TO CONSIDER</a:t>
            </a:r>
            <a:r>
              <a:rPr lang="en-US" altLang="en-US" dirty="0"/>
              <a:t> When Starting your </a:t>
            </a:r>
            <a:br>
              <a:rPr lang="en-US" altLang="en-US" dirty="0"/>
            </a:br>
            <a:r>
              <a:rPr lang="en-US" altLang="en-US" dirty="0"/>
              <a:t>GARDEN</a:t>
            </a:r>
          </a:p>
        </p:txBody>
      </p:sp>
    </p:spTree>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00">
            <a:alpha val="33000"/>
          </a:srgbClr>
        </a:solidFill>
        <a:effectLst/>
      </p:bgPr>
    </p:bg>
    <p:spTree>
      <p:nvGrpSpPr>
        <p:cNvPr id="1" name=""/>
        <p:cNvGrpSpPr/>
        <p:nvPr/>
      </p:nvGrpSpPr>
      <p:grpSpPr>
        <a:xfrm>
          <a:off x="0" y="0"/>
          <a:ext cx="0" cy="0"/>
          <a:chOff x="0" y="0"/>
          <a:chExt cx="0" cy="0"/>
        </a:xfrm>
      </p:grpSpPr>
      <p:pic>
        <p:nvPicPr>
          <p:cNvPr id="7170" name="Picture 2" descr="How to Edge a Garden - Plant for Success">
            <a:extLst>
              <a:ext uri="{FF2B5EF4-FFF2-40B4-BE49-F238E27FC236}">
                <a16:creationId xmlns:a16="http://schemas.microsoft.com/office/drawing/2014/main" id="{84B414C7-CCB6-7F53-A4E0-63F3818E0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204913"/>
            <a:ext cx="666750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638853"/>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pic>
        <p:nvPicPr>
          <p:cNvPr id="8196" name="Picture 4" descr="How to Remove a Lawn From a Yard">
            <a:extLst>
              <a:ext uri="{FF2B5EF4-FFF2-40B4-BE49-F238E27FC236}">
                <a16:creationId xmlns:a16="http://schemas.microsoft.com/office/drawing/2014/main" id="{C0D9CDE4-972C-661C-1137-51BC18D11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33348"/>
            <a:ext cx="6705600" cy="5391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646480"/>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9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8086DC2-BA84-49A4-F41E-AF486D7BD224}"/>
              </a:ext>
            </a:extLst>
          </p:cNvPr>
          <p:cNvPicPr>
            <a:picLocks noChangeAspect="1"/>
          </p:cNvPicPr>
          <p:nvPr/>
        </p:nvPicPr>
        <p:blipFill rotWithShape="1">
          <a:blip r:embed="rId2"/>
          <a:srcRect t="5828"/>
          <a:stretch/>
        </p:blipFill>
        <p:spPr>
          <a:xfrm>
            <a:off x="20" y="10"/>
            <a:ext cx="7162780"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9"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F8D1F3D4-4CA4-D2E6-3908-FA9B4D955871}"/>
              </a:ext>
            </a:extLst>
          </p:cNvPr>
          <p:cNvSpPr/>
          <p:nvPr/>
        </p:nvSpPr>
        <p:spPr>
          <a:xfrm>
            <a:off x="5857198" y="-51434"/>
            <a:ext cx="3429000" cy="6740307"/>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solidFill>
                  <a:schemeClr val="accent6">
                    <a:lumMod val="75000"/>
                  </a:schemeClr>
                </a:solidFill>
                <a:effectLst>
                  <a:outerShdw dist="38100" dir="2640000" algn="bl" rotWithShape="0">
                    <a:schemeClr val="accent1"/>
                  </a:outerShdw>
                </a:effectLst>
              </a:rPr>
              <a:t>   Call</a:t>
            </a:r>
          </a:p>
          <a:p>
            <a:pPr algn="ctr"/>
            <a:endParaRPr lang="en-US" sz="5400" b="1" dirty="0">
              <a:ln w="12700">
                <a:solidFill>
                  <a:schemeClr val="accent1"/>
                </a:solidFill>
                <a:prstDash val="solid"/>
              </a:ln>
              <a:solidFill>
                <a:schemeClr val="accent6">
                  <a:lumMod val="75000"/>
                </a:schemeClr>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chemeClr val="accent6">
                  <a:lumMod val="75000"/>
                </a:schemeClr>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chemeClr val="accent6">
                  <a:lumMod val="75000"/>
                </a:schemeClr>
              </a:solidFill>
              <a:effectLst>
                <a:outerShdw dist="38100" dir="2640000" algn="bl" rotWithShape="0">
                  <a:schemeClr val="accent1"/>
                </a:outerShdw>
              </a:effectLst>
            </a:endParaRPr>
          </a:p>
          <a:p>
            <a:pPr algn="ctr"/>
            <a:r>
              <a:rPr lang="en-US" sz="5400" b="1" cap="none" spc="0" dirty="0">
                <a:ln w="12700">
                  <a:solidFill>
                    <a:schemeClr val="accent1"/>
                  </a:solidFill>
                  <a:prstDash val="solid"/>
                </a:ln>
                <a:solidFill>
                  <a:schemeClr val="accent6">
                    <a:lumMod val="75000"/>
                  </a:schemeClr>
                </a:solidFill>
                <a:effectLst>
                  <a:outerShdw dist="38100" dir="2640000" algn="bl" rotWithShape="0">
                    <a:schemeClr val="accent1"/>
                  </a:outerShdw>
                </a:effectLst>
              </a:rPr>
              <a:t>       Before</a:t>
            </a:r>
          </a:p>
          <a:p>
            <a:pPr algn="ctr"/>
            <a:r>
              <a:rPr lang="en-US" sz="5400" b="1" dirty="0">
                <a:ln w="12700">
                  <a:solidFill>
                    <a:schemeClr val="accent1"/>
                  </a:solidFill>
                  <a:prstDash val="solid"/>
                </a:ln>
                <a:solidFill>
                  <a:schemeClr val="accent6">
                    <a:lumMod val="75000"/>
                  </a:schemeClr>
                </a:solidFill>
                <a:effectLst>
                  <a:outerShdw dist="38100" dir="2640000" algn="bl" rotWithShape="0">
                    <a:schemeClr val="accent1"/>
                  </a:outerShdw>
                </a:effectLst>
              </a:rPr>
              <a:t>  You</a:t>
            </a:r>
          </a:p>
          <a:p>
            <a:pPr algn="ctr"/>
            <a:r>
              <a:rPr lang="en-US" sz="5400" b="1" dirty="0">
                <a:ln w="12700">
                  <a:solidFill>
                    <a:schemeClr val="accent1"/>
                  </a:solidFill>
                  <a:prstDash val="solid"/>
                </a:ln>
                <a:solidFill>
                  <a:schemeClr val="accent6">
                    <a:lumMod val="75000"/>
                  </a:schemeClr>
                </a:solidFill>
                <a:effectLst>
                  <a:outerShdw dist="38100" dir="2640000" algn="bl" rotWithShape="0">
                    <a:schemeClr val="accent1"/>
                  </a:outerShdw>
                </a:effectLst>
              </a:rPr>
              <a:t>    Dig !</a:t>
            </a:r>
            <a:endParaRPr lang="en-US" sz="5400" b="1" cap="none" spc="0" dirty="0">
              <a:ln w="12700">
                <a:solidFill>
                  <a:schemeClr val="accent1"/>
                </a:solidFill>
                <a:prstDash val="solid"/>
              </a:ln>
              <a:solidFill>
                <a:schemeClr val="accent6">
                  <a:lumMod val="75000"/>
                </a:schemeClr>
              </a:solidFill>
              <a:effectLst>
                <a:outerShdw dist="38100" dir="2640000" algn="bl" rotWithShape="0">
                  <a:schemeClr val="accent1"/>
                </a:outerShdw>
              </a:effectLst>
            </a:endParaRPr>
          </a:p>
          <a:p>
            <a:pPr algn="ct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953329784"/>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B0D470-8543-4AF8-3CB0-1094E5DAAA63}"/>
              </a:ext>
            </a:extLst>
          </p:cNvPr>
          <p:cNvSpPr>
            <a:spLocks noChangeArrowheads="1"/>
          </p:cNvSpPr>
          <p:nvPr/>
        </p:nvSpPr>
        <p:spPr bwMode="auto">
          <a:xfrm>
            <a:off x="0" y="-12923520"/>
            <a:ext cx="38172373" cy="258470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268203"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2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16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1600" b="0" i="0" u="none" strike="noStrike" cap="none" normalizeH="0" baseline="0" dirty="0">
              <a:ln>
                <a:noFill/>
              </a:ln>
              <a:solidFill>
                <a:srgbClr val="66B445"/>
              </a:solidFill>
              <a:effectLst/>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1600" dirty="0">
              <a:solidFill>
                <a:srgbClr val="66B445"/>
              </a:solidFill>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1600" dirty="0">
              <a:solidFill>
                <a:srgbClr val="66B445"/>
              </a:solidFill>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500" b="0" i="0" u="none" strike="noStrike" cap="none" normalizeH="0" baseline="0" dirty="0">
              <a:ln>
                <a:noFill/>
              </a:ln>
              <a:solidFill>
                <a:srgbClr val="66B445"/>
              </a:solidFill>
              <a:effectLst/>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500" dirty="0">
              <a:solidFill>
                <a:srgbClr val="66B445"/>
              </a:solidFill>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500" b="0" i="0" u="none" strike="noStrike" cap="none" normalizeH="0" baseline="0" dirty="0">
              <a:ln>
                <a:noFill/>
              </a:ln>
              <a:solidFill>
                <a:srgbClr val="66B445"/>
              </a:solidFill>
              <a:effectLst/>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500" dirty="0">
              <a:solidFill>
                <a:srgbClr val="66B445"/>
              </a:solidFill>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500" b="0" i="0" u="none" strike="noStrike" cap="none" normalizeH="0" baseline="0" dirty="0">
              <a:ln>
                <a:noFill/>
              </a:ln>
              <a:solidFill>
                <a:srgbClr val="66B445"/>
              </a:solidFill>
              <a:effectLst/>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500" dirty="0">
              <a:solidFill>
                <a:srgbClr val="66B445"/>
              </a:solidFill>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500" b="0" i="0" u="none" strike="noStrike" cap="none" normalizeH="0" baseline="0" dirty="0">
              <a:ln>
                <a:noFill/>
              </a:ln>
              <a:solidFill>
                <a:srgbClr val="66B445"/>
              </a:solidFill>
              <a:effectLst/>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500" dirty="0">
              <a:solidFill>
                <a:srgbClr val="66B445"/>
              </a:solidFill>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500" b="0" i="0" u="none" strike="noStrike" cap="none" normalizeH="0" baseline="0" dirty="0">
              <a:ln>
                <a:noFill/>
              </a:ln>
              <a:solidFill>
                <a:srgbClr val="66B445"/>
              </a:solidFill>
              <a:effectLst/>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500" dirty="0">
              <a:solidFill>
                <a:srgbClr val="66B445"/>
              </a:solidFill>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500" b="0" i="0" u="none" strike="noStrike" cap="none" normalizeH="0" baseline="0" dirty="0">
              <a:ln>
                <a:noFill/>
              </a:ln>
              <a:solidFill>
                <a:srgbClr val="66B445"/>
              </a:solidFill>
              <a:effectLst/>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500" dirty="0">
              <a:solidFill>
                <a:srgbClr val="66B445"/>
              </a:solidFill>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500" b="0" i="0" u="none" strike="noStrike" cap="none" normalizeH="0" baseline="0" dirty="0">
              <a:ln>
                <a:noFill/>
              </a:ln>
              <a:solidFill>
                <a:srgbClr val="66B445"/>
              </a:solidFill>
              <a:effectLst/>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500" dirty="0">
              <a:solidFill>
                <a:srgbClr val="66B445"/>
              </a:solidFill>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500" b="0" i="0" u="none" strike="noStrike" cap="none" normalizeH="0" baseline="0" dirty="0">
              <a:ln>
                <a:noFill/>
              </a:ln>
              <a:solidFill>
                <a:srgbClr val="66B445"/>
              </a:solidFill>
              <a:effectLst/>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500" b="0" i="0" u="none" strike="noStrike" cap="none" normalizeH="0" baseline="0" dirty="0">
              <a:ln>
                <a:noFill/>
              </a:ln>
              <a:solidFill>
                <a:srgbClr val="66B445"/>
              </a:solidFill>
              <a:effectLst/>
              <a:latin typeface="Rokkit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a:ln>
                  <a:noFill/>
                </a:ln>
                <a:solidFill>
                  <a:srgbClr val="66B445"/>
                </a:solidFill>
                <a:effectLst/>
                <a:latin typeface="Rokkitt"/>
              </a:rPr>
              <a:t>Garden soil amendments: 6 organic choices to improve your soil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a:ln>
                  <a:noFill/>
                </a:ln>
                <a:solidFill>
                  <a:srgbClr val="331815"/>
                </a:solidFill>
                <a:effectLst/>
                <a:latin typeface="Rokkitt"/>
              </a:rPr>
              <a:t>Why add garden soil amendments?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1815"/>
                </a:solidFill>
                <a:effectLst/>
                <a:latin typeface="Verdana" panose="020B0604030504040204" pitchFamily="34" charset="0"/>
              </a:rPr>
              <a:t>We often hear that soil is made up of particles like sand, silt, and clay, but that’s only part of the story. Soil is a complex ecosystem containing minerals, organic materials, microbes, and countless organisms which vary from region to region, and often from yard to yard. Soil anchors plants, but it also provides water and nutrients. New gardeners quickly learn the importance of building soil, and experienced gardeners prize the dark crumbly compost that comes out of their backyard bins.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31815"/>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1815"/>
                </a:solidFill>
                <a:effectLst/>
                <a:latin typeface="Verdana" panose="020B0604030504040204" pitchFamily="34" charset="0"/>
              </a:rPr>
              <a:t>Gardeners add soil amendments to their vegetable plots and flower gardens to grow better plants. But what do these materials really do for our soil? Here are a few of the many benefits of applying amendments: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331815"/>
                </a:solidFill>
                <a:effectLst/>
                <a:latin typeface="Verdana" panose="020B0604030504040204" pitchFamily="34" charset="0"/>
              </a:rPr>
              <a:t>To increase soil organic matter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331815"/>
                </a:solidFill>
                <a:effectLst/>
                <a:latin typeface="Verdana" panose="020B0604030504040204" pitchFamily="34" charset="0"/>
              </a:rPr>
              <a:t>To support the soil food web (read more about that </a:t>
            </a:r>
            <a:r>
              <a:rPr kumimoji="0" lang="en-US" altLang="en-US" sz="1200" b="0" i="0" u="none" strike="noStrike" cap="none" normalizeH="0" baseline="0" dirty="0">
                <a:ln>
                  <a:noFill/>
                </a:ln>
                <a:solidFill>
                  <a:srgbClr val="D9482E"/>
                </a:solidFill>
                <a:effectLst/>
                <a:latin typeface="Verdana" panose="020B0604030504040204" pitchFamily="34" charset="0"/>
                <a:hlinkClick r:id="rId2"/>
              </a:rPr>
              <a:t>HERE</a:t>
            </a:r>
            <a:r>
              <a:rPr kumimoji="0" lang="en-US" altLang="en-US" sz="1200" b="0" i="0" u="none" strike="noStrike" cap="none" normalizeH="0" baseline="0" dirty="0">
                <a:ln>
                  <a:noFill/>
                </a:ln>
                <a:solidFill>
                  <a:srgbClr val="331815"/>
                </a:solidFill>
                <a:effectLst/>
                <a:latin typeface="Verdana" panose="020B060403050404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331815"/>
                </a:solidFill>
                <a:effectLst/>
                <a:latin typeface="Verdana" panose="020B0604030504040204" pitchFamily="34" charset="0"/>
              </a:rPr>
              <a:t>To increase the moisture holding capacity of soil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331815"/>
                </a:solidFill>
                <a:effectLst/>
                <a:latin typeface="Verdana" panose="020B0604030504040204" pitchFamily="34" charset="0"/>
              </a:rPr>
              <a:t>To improve the texture and structure of soil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331815"/>
                </a:solidFill>
                <a:effectLst/>
                <a:latin typeface="Verdana" panose="020B0604030504040204" pitchFamily="34" charset="0"/>
              </a:rPr>
              <a:t>To improve soil aeration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331815"/>
                </a:solidFill>
                <a:effectLst/>
                <a:latin typeface="Verdana" panose="020B0604030504040204" pitchFamily="34" charset="0"/>
              </a:rPr>
              <a:t>To promote healthy plant growth and reduce plant diseases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04A7FE16-A0A9-CC8C-A542-D847614FA53E}"/>
              </a:ext>
            </a:extLst>
          </p:cNvPr>
          <p:cNvPicPr>
            <a:picLocks noChangeAspect="1"/>
          </p:cNvPicPr>
          <p:nvPr/>
        </p:nvPicPr>
        <p:blipFill>
          <a:blip r:embed="rId3"/>
          <a:stretch>
            <a:fillRect/>
          </a:stretch>
        </p:blipFill>
        <p:spPr>
          <a:xfrm>
            <a:off x="0" y="-9698"/>
            <a:ext cx="9677399" cy="6867698"/>
          </a:xfrm>
          <a:prstGeom prst="rect">
            <a:avLst/>
          </a:prstGeom>
        </p:spPr>
      </p:pic>
    </p:spTree>
    <p:extLst>
      <p:ext uri="{BB962C8B-B14F-4D97-AF65-F5344CB8AC3E}">
        <p14:creationId xmlns:p14="http://schemas.microsoft.com/office/powerpoint/2010/main" val="1436819972"/>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0FEF5-D176-2234-613B-54711A39BC98}"/>
              </a:ext>
            </a:extLst>
          </p:cNvPr>
          <p:cNvSpPr>
            <a:spLocks noGrp="1"/>
          </p:cNvSpPr>
          <p:nvPr>
            <p:ph type="title" idx="4294967295"/>
          </p:nvPr>
        </p:nvSpPr>
        <p:spPr/>
        <p:txBody>
          <a:bodyPr/>
          <a:lstStyle/>
          <a:p>
            <a:r>
              <a:rPr lang="en-US" dirty="0"/>
              <a:t>Amend soil</a:t>
            </a:r>
          </a:p>
        </p:txBody>
      </p:sp>
      <p:pic>
        <p:nvPicPr>
          <p:cNvPr id="7" name="Picture 6">
            <a:extLst>
              <a:ext uri="{FF2B5EF4-FFF2-40B4-BE49-F238E27FC236}">
                <a16:creationId xmlns:a16="http://schemas.microsoft.com/office/drawing/2014/main" id="{BD5B393E-360D-66C6-26B3-115C8D1AE8AB}"/>
              </a:ext>
            </a:extLst>
          </p:cNvPr>
          <p:cNvPicPr>
            <a:picLocks noChangeAspect="1"/>
          </p:cNvPicPr>
          <p:nvPr/>
        </p:nvPicPr>
        <p:blipFill>
          <a:blip r:embed="rId2"/>
          <a:stretch>
            <a:fillRect/>
          </a:stretch>
        </p:blipFill>
        <p:spPr>
          <a:xfrm>
            <a:off x="-76200" y="190500"/>
            <a:ext cx="8996742" cy="6477000"/>
          </a:xfrm>
          <a:prstGeom prst="rect">
            <a:avLst/>
          </a:prstGeom>
        </p:spPr>
      </p:pic>
    </p:spTree>
    <p:extLst>
      <p:ext uri="{BB962C8B-B14F-4D97-AF65-F5344CB8AC3E}">
        <p14:creationId xmlns:p14="http://schemas.microsoft.com/office/powerpoint/2010/main" val="365500196"/>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C5C5">
            <a:alpha val="30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675410-1691-B263-BC98-441202A3FD6F}"/>
              </a:ext>
            </a:extLst>
          </p:cNvPr>
          <p:cNvSpPr txBox="1"/>
          <p:nvPr/>
        </p:nvSpPr>
        <p:spPr>
          <a:xfrm>
            <a:off x="185057" y="0"/>
            <a:ext cx="8991600" cy="71096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a:ln>
                  <a:noFill/>
                </a:ln>
                <a:solidFill>
                  <a:srgbClr val="331815"/>
                </a:solidFill>
                <a:effectLst/>
                <a:latin typeface="Rockwell Extra Bold" panose="02060903040505020403" pitchFamily="18" charset="0"/>
              </a:rPr>
              <a:t>Why add garden soil amendments?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a:ln>
                <a:noFill/>
              </a:ln>
              <a:solidFill>
                <a:srgbClr val="331815"/>
              </a:solidFill>
              <a:effectLst/>
              <a:latin typeface="Rockwell Extra Bold" panose="020609030405050204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331815"/>
                </a:solidFill>
                <a:effectLst/>
                <a:latin typeface="Verdana" panose="020B0604030504040204" pitchFamily="34" charset="0"/>
              </a:rPr>
              <a:t>*Soil is a complex ecosystem containing minerals,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331815"/>
                </a:solidFill>
                <a:effectLst/>
                <a:latin typeface="Verdana" panose="020B0604030504040204" pitchFamily="34" charset="0"/>
              </a:rPr>
              <a:t>  organic materials, microbes, and organisms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331815"/>
                </a:solidFill>
                <a:effectLst/>
                <a:latin typeface="Verdana" panose="020B0604030504040204" pitchFamily="34" charset="0"/>
              </a:rPr>
              <a:t>  which vary from yard to yard.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331815"/>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331815"/>
                </a:solidFill>
                <a:effectLst/>
                <a:latin typeface="Verdana" panose="020B0604030504040204" pitchFamily="34" charset="0"/>
              </a:rPr>
              <a:t>*Soil anchors plants, provides water and nutrients. </a:t>
            </a:r>
            <a:endParaRPr kumimoji="0" lang="en-US" altLang="en-US" sz="3600" b="1" i="0" u="none" strike="noStrike" cap="none" normalizeH="0" baseline="0">
              <a:ln>
                <a:noFill/>
              </a:ln>
              <a:solidFill>
                <a:srgbClr val="331815"/>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331815"/>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sng" strike="noStrike" cap="none" normalizeH="0" baseline="0">
                <a:ln>
                  <a:noFill/>
                </a:ln>
                <a:solidFill>
                  <a:srgbClr val="331815"/>
                </a:solidFill>
                <a:effectLst/>
                <a:latin typeface="Verdana" panose="020B0604030504040204" pitchFamily="34" charset="0"/>
              </a:rPr>
              <a:t> Benefits of applying amendments</a:t>
            </a:r>
            <a:r>
              <a:rPr kumimoji="0" lang="en-US" altLang="en-US" sz="2400" b="0" i="0" u="none" strike="noStrike" cap="none" normalizeH="0" baseline="0">
                <a:ln>
                  <a:noFill/>
                </a:ln>
                <a:solidFill>
                  <a:srgbClr val="331815"/>
                </a:solidFill>
                <a:effectLst/>
                <a:latin typeface="Verdana" panose="020B060403050404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a:ln>
                  <a:noFill/>
                </a:ln>
                <a:solidFill>
                  <a:srgbClr val="331815"/>
                </a:solidFill>
                <a:effectLst/>
                <a:latin typeface="Verdana" panose="020B0604030504040204" pitchFamily="34" charset="0"/>
              </a:rPr>
              <a:t>To increase soil organic matter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a:ln>
                  <a:noFill/>
                </a:ln>
                <a:solidFill>
                  <a:srgbClr val="331815"/>
                </a:solidFill>
                <a:effectLst/>
                <a:latin typeface="Verdana" panose="020B0604030504040204" pitchFamily="34" charset="0"/>
              </a:rPr>
              <a:t>To increase the moisture holding capacity of soil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a:ln>
                  <a:noFill/>
                </a:ln>
                <a:solidFill>
                  <a:srgbClr val="331815"/>
                </a:solidFill>
                <a:effectLst/>
                <a:latin typeface="Verdana" panose="020B0604030504040204" pitchFamily="34" charset="0"/>
              </a:rPr>
              <a:t>To improve the texture and structure of soil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a:ln>
                  <a:noFill/>
                </a:ln>
                <a:solidFill>
                  <a:srgbClr val="331815"/>
                </a:solidFill>
                <a:effectLst/>
                <a:latin typeface="Verdana" panose="020B0604030504040204" pitchFamily="34" charset="0"/>
              </a:rPr>
              <a:t>To improve soil aeration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a:ln>
                  <a:noFill/>
                </a:ln>
                <a:solidFill>
                  <a:srgbClr val="331815"/>
                </a:solidFill>
                <a:effectLst/>
                <a:latin typeface="Verdana" panose="020B0604030504040204" pitchFamily="34" charset="0"/>
              </a:rPr>
              <a:t>To promote healthy plant growth and reduce plant diseases</a:t>
            </a:r>
          </a:p>
          <a:p>
            <a:endParaRPr lang="en-US" dirty="0"/>
          </a:p>
        </p:txBody>
      </p:sp>
    </p:spTree>
    <p:extLst>
      <p:ext uri="{BB962C8B-B14F-4D97-AF65-F5344CB8AC3E}">
        <p14:creationId xmlns:p14="http://schemas.microsoft.com/office/powerpoint/2010/main" val="450163406"/>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6ABC7A0-C38A-49E2-D212-9EB7C35446E4}"/>
              </a:ext>
            </a:extLst>
          </p:cNvPr>
          <p:cNvSpPr txBox="1"/>
          <p:nvPr/>
        </p:nvSpPr>
        <p:spPr>
          <a:xfrm>
            <a:off x="3316886" y="631885"/>
            <a:ext cx="5824828" cy="5546047"/>
          </a:xfrm>
          <a:prstGeom prst="rect">
            <a:avLst/>
          </a:prstGeom>
        </p:spPr>
        <p:txBody>
          <a:bodyPr vert="horz" lIns="91440" tIns="45720" rIns="91440" bIns="45720" rtlCol="0" anchor="ctr">
            <a:normAutofit/>
          </a:bodyPr>
          <a:lstStyle/>
          <a:p>
            <a:pPr>
              <a:lnSpc>
                <a:spcPct val="90000"/>
              </a:lnSpc>
              <a:spcAft>
                <a:spcPts val="600"/>
              </a:spcAft>
            </a:pPr>
            <a:r>
              <a:rPr lang="en-US" sz="2800" dirty="0">
                <a:latin typeface="Rockwell Extra Bold" panose="02060903040505020403" pitchFamily="18" charset="0"/>
                <a:cs typeface="+mn-cs"/>
              </a:rPr>
              <a:t>Easy Soil Amendments</a:t>
            </a:r>
          </a:p>
          <a:p>
            <a:pPr indent="-228600">
              <a:lnSpc>
                <a:spcPct val="90000"/>
              </a:lnSpc>
              <a:spcAft>
                <a:spcPts val="600"/>
              </a:spcAft>
              <a:buFont typeface="Arial" panose="020B0604020202020204" pitchFamily="34" charset="0"/>
              <a:buChar char="•"/>
            </a:pPr>
            <a:endParaRPr lang="en-US" sz="1700" dirty="0">
              <a:latin typeface="+mn-lt"/>
              <a:cs typeface="+mn-cs"/>
            </a:endParaRPr>
          </a:p>
          <a:p>
            <a:pPr marL="457200" indent="-228600">
              <a:lnSpc>
                <a:spcPct val="90000"/>
              </a:lnSpc>
              <a:spcAft>
                <a:spcPts val="600"/>
              </a:spcAft>
              <a:buFont typeface="Arial" panose="020B0604020202020204" pitchFamily="34" charset="0"/>
              <a:buChar char="•"/>
            </a:pPr>
            <a:r>
              <a:rPr lang="en-US" sz="3200" b="1" dirty="0">
                <a:latin typeface="+mn-lt"/>
                <a:cs typeface="+mn-cs"/>
              </a:rPr>
              <a:t>Compost</a:t>
            </a:r>
          </a:p>
          <a:p>
            <a:pPr marL="457200" indent="-228600">
              <a:lnSpc>
                <a:spcPct val="90000"/>
              </a:lnSpc>
              <a:spcAft>
                <a:spcPts val="600"/>
              </a:spcAft>
              <a:buFont typeface="Arial" panose="020B0604020202020204" pitchFamily="34" charset="0"/>
              <a:buChar char="•"/>
            </a:pPr>
            <a:r>
              <a:rPr lang="en-US" sz="3200" b="1" dirty="0">
                <a:latin typeface="+mn-lt"/>
                <a:cs typeface="+mn-cs"/>
              </a:rPr>
              <a:t>Chopped leaves or leaf mold</a:t>
            </a:r>
          </a:p>
          <a:p>
            <a:pPr marL="457200" indent="-228600">
              <a:lnSpc>
                <a:spcPct val="90000"/>
              </a:lnSpc>
              <a:spcAft>
                <a:spcPts val="600"/>
              </a:spcAft>
              <a:buFont typeface="Arial" panose="020B0604020202020204" pitchFamily="34" charset="0"/>
              <a:buChar char="•"/>
            </a:pPr>
            <a:r>
              <a:rPr lang="en-US" sz="3200" b="1" dirty="0">
                <a:latin typeface="+mn-lt"/>
                <a:cs typeface="+mn-cs"/>
              </a:rPr>
              <a:t>Peat Moss</a:t>
            </a:r>
          </a:p>
          <a:p>
            <a:pPr marL="514350" indent="-228600">
              <a:lnSpc>
                <a:spcPct val="90000"/>
              </a:lnSpc>
              <a:spcAft>
                <a:spcPts val="600"/>
              </a:spcAft>
              <a:buFont typeface="Arial" panose="020B0604020202020204" pitchFamily="34" charset="0"/>
              <a:buChar char="•"/>
            </a:pPr>
            <a:r>
              <a:rPr lang="en-US" sz="3200" b="1" dirty="0">
                <a:latin typeface="+mn-lt"/>
                <a:cs typeface="+mn-cs"/>
              </a:rPr>
              <a:t>Garden soil</a:t>
            </a:r>
          </a:p>
          <a:p>
            <a:pPr marL="514350" indent="-228600">
              <a:lnSpc>
                <a:spcPct val="90000"/>
              </a:lnSpc>
              <a:spcAft>
                <a:spcPts val="600"/>
              </a:spcAft>
              <a:buFont typeface="Arial" panose="020B0604020202020204" pitchFamily="34" charset="0"/>
              <a:buChar char="•"/>
            </a:pPr>
            <a:r>
              <a:rPr lang="en-US" sz="3200" b="1" dirty="0">
                <a:latin typeface="+mn-lt"/>
                <a:cs typeface="+mn-cs"/>
              </a:rPr>
              <a:t>Composted Manure </a:t>
            </a:r>
          </a:p>
          <a:p>
            <a:pPr marL="285750">
              <a:lnSpc>
                <a:spcPct val="90000"/>
              </a:lnSpc>
              <a:spcAft>
                <a:spcPts val="600"/>
              </a:spcAft>
            </a:pPr>
            <a:r>
              <a:rPr lang="en-US" sz="3200" b="1" dirty="0">
                <a:latin typeface="+mn-lt"/>
                <a:cs typeface="+mn-cs"/>
              </a:rPr>
              <a:t>      (in small amounts)</a:t>
            </a:r>
          </a:p>
          <a:p>
            <a:pPr marL="514350" indent="-228600">
              <a:lnSpc>
                <a:spcPct val="90000"/>
              </a:lnSpc>
              <a:spcAft>
                <a:spcPts val="600"/>
              </a:spcAft>
              <a:buFont typeface="Arial" panose="020B0604020202020204" pitchFamily="34" charset="0"/>
              <a:buChar char="•"/>
            </a:pPr>
            <a:endParaRPr lang="en-US" sz="1700" dirty="0">
              <a:latin typeface="+mn-lt"/>
              <a:cs typeface="+mn-cs"/>
            </a:endParaRPr>
          </a:p>
          <a:p>
            <a:pPr indent="-228600">
              <a:lnSpc>
                <a:spcPct val="90000"/>
              </a:lnSpc>
              <a:spcAft>
                <a:spcPts val="600"/>
              </a:spcAft>
              <a:buFont typeface="Arial" panose="020B0604020202020204" pitchFamily="34" charset="0"/>
              <a:buChar char="•"/>
            </a:pPr>
            <a:endParaRPr lang="en-US" sz="1700" dirty="0">
              <a:latin typeface="+mn-lt"/>
              <a:cs typeface="+mn-cs"/>
            </a:endParaRPr>
          </a:p>
        </p:txBody>
      </p:sp>
    </p:spTree>
    <p:extLst>
      <p:ext uri="{BB962C8B-B14F-4D97-AF65-F5344CB8AC3E}">
        <p14:creationId xmlns:p14="http://schemas.microsoft.com/office/powerpoint/2010/main" val="3904427618"/>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CFFB9">
                <a:alpha val="83000"/>
              </a:srgbClr>
            </a:gs>
            <a:gs pos="67000">
              <a:schemeClr val="accent6">
                <a:lumMod val="45000"/>
                <a:lumOff val="55000"/>
              </a:schemeClr>
            </a:gs>
            <a:gs pos="100000">
              <a:schemeClr val="accent6">
                <a:lumMod val="40000"/>
                <a:lumOff val="60000"/>
                <a:alpha val="76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B66513-324E-B679-A200-D24B036A0025}"/>
              </a:ext>
            </a:extLst>
          </p:cNvPr>
          <p:cNvSpPr txBox="1"/>
          <p:nvPr/>
        </p:nvSpPr>
        <p:spPr>
          <a:xfrm>
            <a:off x="3602853" y="2296083"/>
            <a:ext cx="5541147" cy="4832752"/>
          </a:xfrm>
          <a:prstGeom prst="rect">
            <a:avLst/>
          </a:prstGeom>
        </p:spPr>
        <p:txBody>
          <a:bodyPr vert="horz" lIns="91440" tIns="45720" rIns="91440" bIns="45720" rtlCol="0">
            <a:normAutofit/>
          </a:bodyPr>
          <a:lstStyle/>
          <a:p>
            <a:pPr>
              <a:lnSpc>
                <a:spcPct val="90000"/>
              </a:lnSpc>
              <a:spcAft>
                <a:spcPts val="600"/>
              </a:spcAft>
            </a:pPr>
            <a:r>
              <a:rPr lang="en-US" sz="1600" u="sng" dirty="0">
                <a:latin typeface="+mn-lt"/>
                <a:cs typeface="+mn-cs"/>
              </a:rPr>
              <a:t>Vegetables</a:t>
            </a:r>
            <a:r>
              <a:rPr lang="en-US" sz="1600" dirty="0">
                <a:latin typeface="+mn-lt"/>
                <a:cs typeface="+mn-cs"/>
              </a:rPr>
              <a:t>                                        </a:t>
            </a:r>
            <a:r>
              <a:rPr lang="en-US" sz="1600" u="sng" dirty="0">
                <a:latin typeface="+mn-lt"/>
                <a:cs typeface="+mn-cs"/>
              </a:rPr>
              <a:t>Perennials</a:t>
            </a:r>
          </a:p>
          <a:p>
            <a:pPr>
              <a:lnSpc>
                <a:spcPct val="90000"/>
              </a:lnSpc>
              <a:spcAft>
                <a:spcPts val="600"/>
              </a:spcAft>
            </a:pPr>
            <a:r>
              <a:rPr lang="en-US" sz="1600" dirty="0">
                <a:latin typeface="+mn-lt"/>
                <a:cs typeface="+mn-cs"/>
              </a:rPr>
              <a:t>Plant cold season </a:t>
            </a:r>
            <a:r>
              <a:rPr lang="en-US" sz="1400" dirty="0">
                <a:latin typeface="+mn-lt"/>
                <a:cs typeface="+mn-cs"/>
              </a:rPr>
              <a:t>vegetables first         </a:t>
            </a:r>
            <a:r>
              <a:rPr lang="en-US" sz="1600" dirty="0">
                <a:latin typeface="+mn-lt"/>
                <a:cs typeface="+mn-cs"/>
              </a:rPr>
              <a:t>Can be planted spring to fall</a:t>
            </a:r>
          </a:p>
          <a:p>
            <a:pPr>
              <a:lnSpc>
                <a:spcPct val="90000"/>
              </a:lnSpc>
              <a:spcAft>
                <a:spcPts val="600"/>
              </a:spcAft>
            </a:pPr>
            <a:r>
              <a:rPr lang="en-US" sz="1600" dirty="0">
                <a:latin typeface="+mn-lt"/>
                <a:cs typeface="+mn-cs"/>
              </a:rPr>
              <a:t>Warm season  after May 15              Dig hole twice as wide and                    </a:t>
            </a:r>
          </a:p>
          <a:p>
            <a:pPr>
              <a:lnSpc>
                <a:spcPct val="90000"/>
              </a:lnSpc>
              <a:spcAft>
                <a:spcPts val="600"/>
              </a:spcAft>
            </a:pPr>
            <a:r>
              <a:rPr lang="en-US" sz="1600" dirty="0">
                <a:latin typeface="+mn-lt"/>
                <a:cs typeface="+mn-cs"/>
              </a:rPr>
              <a:t>Plant in rows                                             as deep as container</a:t>
            </a:r>
          </a:p>
          <a:p>
            <a:pPr>
              <a:lnSpc>
                <a:spcPct val="90000"/>
              </a:lnSpc>
              <a:spcAft>
                <a:spcPts val="600"/>
              </a:spcAft>
            </a:pPr>
            <a:r>
              <a:rPr lang="en-US" sz="1600" dirty="0">
                <a:latin typeface="+mn-lt"/>
                <a:cs typeface="+mn-cs"/>
              </a:rPr>
              <a:t>Proper spacing                                  Tease out roots</a:t>
            </a:r>
          </a:p>
          <a:p>
            <a:pPr>
              <a:lnSpc>
                <a:spcPct val="90000"/>
              </a:lnSpc>
              <a:spcAft>
                <a:spcPts val="600"/>
              </a:spcAft>
            </a:pPr>
            <a:r>
              <a:rPr lang="en-US" sz="1600" dirty="0">
                <a:latin typeface="+mn-lt"/>
                <a:cs typeface="+mn-cs"/>
              </a:rPr>
              <a:t>Consider Height of plants                Tall perennials to the back</a:t>
            </a:r>
          </a:p>
          <a:p>
            <a:pPr>
              <a:lnSpc>
                <a:spcPct val="90000"/>
              </a:lnSpc>
              <a:spcAft>
                <a:spcPts val="600"/>
              </a:spcAft>
            </a:pPr>
            <a:r>
              <a:rPr lang="en-US" sz="1600" dirty="0">
                <a:latin typeface="+mn-lt"/>
                <a:cs typeface="+mn-cs"/>
              </a:rPr>
              <a:t>Consider sun movement                   Leave room for growth</a:t>
            </a:r>
          </a:p>
          <a:p>
            <a:pPr>
              <a:lnSpc>
                <a:spcPct val="90000"/>
              </a:lnSpc>
              <a:spcAft>
                <a:spcPts val="600"/>
              </a:spcAft>
            </a:pPr>
            <a:r>
              <a:rPr lang="en-US" sz="1600" dirty="0">
                <a:latin typeface="+mn-lt"/>
                <a:cs typeface="+mn-cs"/>
              </a:rPr>
              <a:t>                                                          Water deeply         </a:t>
            </a:r>
          </a:p>
          <a:p>
            <a:pPr>
              <a:lnSpc>
                <a:spcPct val="90000"/>
              </a:lnSpc>
              <a:spcAft>
                <a:spcPts val="600"/>
              </a:spcAft>
            </a:pPr>
            <a:endParaRPr lang="en-US" sz="1600" dirty="0">
              <a:latin typeface="+mn-lt"/>
              <a:cs typeface="+mn-cs"/>
            </a:endParaRPr>
          </a:p>
          <a:p>
            <a:pPr>
              <a:lnSpc>
                <a:spcPct val="90000"/>
              </a:lnSpc>
              <a:spcAft>
                <a:spcPts val="600"/>
              </a:spcAft>
            </a:pPr>
            <a:r>
              <a:rPr lang="en-US" sz="1600" u="sng" dirty="0">
                <a:latin typeface="+mn-lt"/>
                <a:cs typeface="+mn-cs"/>
              </a:rPr>
              <a:t>Annuals </a:t>
            </a:r>
            <a:r>
              <a:rPr lang="en-US" sz="1600" dirty="0">
                <a:latin typeface="+mn-lt"/>
                <a:cs typeface="+mn-cs"/>
              </a:rPr>
              <a:t>                                         </a:t>
            </a:r>
            <a:r>
              <a:rPr lang="en-US" sz="1600" u="sng" dirty="0">
                <a:latin typeface="+mn-lt"/>
                <a:cs typeface="+mn-cs"/>
              </a:rPr>
              <a:t>Containers</a:t>
            </a:r>
          </a:p>
          <a:p>
            <a:pPr>
              <a:lnSpc>
                <a:spcPct val="90000"/>
              </a:lnSpc>
              <a:spcAft>
                <a:spcPts val="600"/>
              </a:spcAft>
            </a:pPr>
            <a:r>
              <a:rPr lang="en-US" sz="1600" dirty="0">
                <a:latin typeface="+mn-lt"/>
                <a:cs typeface="+mn-cs"/>
              </a:rPr>
              <a:t>Plant offset rows                             Use  hill, thrill, fill and spill</a:t>
            </a:r>
          </a:p>
          <a:p>
            <a:pPr>
              <a:lnSpc>
                <a:spcPct val="90000"/>
              </a:lnSpc>
              <a:spcAft>
                <a:spcPts val="600"/>
              </a:spcAft>
            </a:pPr>
            <a:r>
              <a:rPr lang="en-US" sz="1600" dirty="0">
                <a:latin typeface="+mn-lt"/>
                <a:cs typeface="+mn-cs"/>
              </a:rPr>
              <a:t>Follow the line of the bed                Consider color and texture</a:t>
            </a:r>
          </a:p>
          <a:p>
            <a:pPr>
              <a:lnSpc>
                <a:spcPct val="90000"/>
              </a:lnSpc>
              <a:spcAft>
                <a:spcPts val="600"/>
              </a:spcAft>
            </a:pPr>
            <a:r>
              <a:rPr lang="en-US" sz="1600" dirty="0">
                <a:latin typeface="+mn-lt"/>
                <a:cs typeface="+mn-cs"/>
              </a:rPr>
              <a:t>Leave room for growth</a:t>
            </a:r>
          </a:p>
          <a:p>
            <a:pPr>
              <a:lnSpc>
                <a:spcPct val="90000"/>
              </a:lnSpc>
              <a:spcAft>
                <a:spcPts val="600"/>
              </a:spcAft>
            </a:pPr>
            <a:r>
              <a:rPr lang="en-US" sz="1600" dirty="0">
                <a:latin typeface="+mn-lt"/>
                <a:cs typeface="+mn-cs"/>
              </a:rPr>
              <a:t>Use low growing plants at edge</a:t>
            </a:r>
          </a:p>
          <a:p>
            <a:pPr>
              <a:lnSpc>
                <a:spcPct val="90000"/>
              </a:lnSpc>
              <a:spcAft>
                <a:spcPts val="600"/>
              </a:spcAft>
            </a:pPr>
            <a:endParaRPr lang="en-US" sz="1400" dirty="0">
              <a:latin typeface="+mn-lt"/>
              <a:cs typeface="+mn-cs"/>
            </a:endParaRPr>
          </a:p>
          <a:p>
            <a:pPr>
              <a:lnSpc>
                <a:spcPct val="90000"/>
              </a:lnSpc>
              <a:spcAft>
                <a:spcPts val="600"/>
              </a:spcAft>
            </a:pPr>
            <a:endParaRPr lang="en-US" sz="1400" dirty="0">
              <a:latin typeface="+mn-lt"/>
              <a:cs typeface="+mn-cs"/>
            </a:endParaRPr>
          </a:p>
          <a:p>
            <a:pPr indent="-228600">
              <a:lnSpc>
                <a:spcPct val="90000"/>
              </a:lnSpc>
              <a:spcAft>
                <a:spcPts val="600"/>
              </a:spcAft>
              <a:buFont typeface="Arial" panose="020B0604020202020204" pitchFamily="34" charset="0"/>
              <a:buChar char="•"/>
            </a:pPr>
            <a:endParaRPr lang="en-US" sz="1400" dirty="0">
              <a:latin typeface="+mn-lt"/>
              <a:cs typeface="+mn-cs"/>
            </a:endParaRPr>
          </a:p>
          <a:p>
            <a:pPr indent="-228600">
              <a:lnSpc>
                <a:spcPct val="90000"/>
              </a:lnSpc>
              <a:spcAft>
                <a:spcPts val="600"/>
              </a:spcAft>
              <a:buFont typeface="Arial" panose="020B0604020202020204" pitchFamily="34" charset="0"/>
              <a:buChar char="•"/>
            </a:pPr>
            <a:endParaRPr lang="en-US" sz="1400" dirty="0">
              <a:latin typeface="+mn-lt"/>
              <a:cs typeface="+mn-cs"/>
            </a:endParaRPr>
          </a:p>
          <a:p>
            <a:pPr indent="-228600">
              <a:lnSpc>
                <a:spcPct val="90000"/>
              </a:lnSpc>
              <a:spcAft>
                <a:spcPts val="600"/>
              </a:spcAft>
              <a:buFont typeface="Arial" panose="020B0604020202020204" pitchFamily="34" charset="0"/>
              <a:buChar char="•"/>
            </a:pPr>
            <a:endParaRPr lang="en-US" sz="1400" dirty="0">
              <a:latin typeface="+mn-lt"/>
              <a:cs typeface="+mn-cs"/>
            </a:endParaRPr>
          </a:p>
          <a:p>
            <a:pPr indent="-228600">
              <a:lnSpc>
                <a:spcPct val="90000"/>
              </a:lnSpc>
              <a:spcAft>
                <a:spcPts val="600"/>
              </a:spcAft>
              <a:buFont typeface="Arial" panose="020B0604020202020204" pitchFamily="34" charset="0"/>
              <a:buChar char="•"/>
            </a:pPr>
            <a:endParaRPr lang="en-US" sz="1400" dirty="0">
              <a:latin typeface="+mn-lt"/>
              <a:cs typeface="+mn-cs"/>
            </a:endParaRPr>
          </a:p>
          <a:p>
            <a:pPr indent="-228600">
              <a:lnSpc>
                <a:spcPct val="90000"/>
              </a:lnSpc>
              <a:spcAft>
                <a:spcPts val="600"/>
              </a:spcAft>
              <a:buFont typeface="Arial" panose="020B0604020202020204" pitchFamily="34" charset="0"/>
              <a:buChar char="•"/>
            </a:pPr>
            <a:endParaRPr lang="en-US" sz="1400" dirty="0">
              <a:latin typeface="+mn-lt"/>
              <a:cs typeface="+mn-cs"/>
            </a:endParaRPr>
          </a:p>
          <a:p>
            <a:pPr indent="-228600">
              <a:lnSpc>
                <a:spcPct val="90000"/>
              </a:lnSpc>
              <a:spcAft>
                <a:spcPts val="600"/>
              </a:spcAft>
              <a:buFont typeface="Arial" panose="020B0604020202020204" pitchFamily="34" charset="0"/>
              <a:buChar char="•"/>
            </a:pPr>
            <a:endParaRPr lang="en-US" sz="1400" dirty="0">
              <a:latin typeface="+mn-lt"/>
              <a:cs typeface="+mn-cs"/>
            </a:endParaRPr>
          </a:p>
        </p:txBody>
      </p:sp>
      <p:pic>
        <p:nvPicPr>
          <p:cNvPr id="12" name="Picture 11" descr="Plant growing in a concrete crack">
            <a:extLst>
              <a:ext uri="{FF2B5EF4-FFF2-40B4-BE49-F238E27FC236}">
                <a16:creationId xmlns:a16="http://schemas.microsoft.com/office/drawing/2014/main" id="{6AB4EC92-1CBD-9973-80FB-B3D8F9258354}"/>
              </a:ext>
            </a:extLst>
          </p:cNvPr>
          <p:cNvPicPr>
            <a:picLocks noChangeAspect="1"/>
          </p:cNvPicPr>
          <p:nvPr/>
        </p:nvPicPr>
        <p:blipFill rotWithShape="1">
          <a:blip r:embed="rId2"/>
          <a:srcRect l="23763" r="42397" b="-1"/>
          <a:stretch/>
        </p:blipFill>
        <p:spPr>
          <a:xfrm>
            <a:off x="20" y="10"/>
            <a:ext cx="3476673"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8BED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667A947-3CD6-4C85-3564-21AE7EDE2E6F}"/>
              </a:ext>
            </a:extLst>
          </p:cNvPr>
          <p:cNvSpPr/>
          <p:nvPr/>
        </p:nvSpPr>
        <p:spPr>
          <a:xfrm>
            <a:off x="7257" y="14514"/>
            <a:ext cx="4434841" cy="830997"/>
          </a:xfrm>
          <a:prstGeom prst="rect">
            <a:avLst/>
          </a:prstGeom>
          <a:noFill/>
        </p:spPr>
        <p:txBody>
          <a:bodyPr wrap="square" lIns="91440" tIns="45720" rIns="91440" bIns="45720">
            <a:spAutoFit/>
          </a:bodyPr>
          <a:lstStyle/>
          <a:p>
            <a:pPr algn="ctr">
              <a:spcAft>
                <a:spcPts val="600"/>
              </a:spcAft>
            </a:pPr>
            <a:r>
              <a:rPr lang="en-US" sz="4800" b="1" cap="none" spc="0" dirty="0">
                <a:ln w="22225">
                  <a:solidFill>
                    <a:schemeClr val="accent2"/>
                  </a:solidFill>
                  <a:prstDash val="solid"/>
                </a:ln>
                <a:solidFill>
                  <a:schemeClr val="accent2">
                    <a:lumMod val="75000"/>
                  </a:schemeClr>
                </a:solidFill>
                <a:effectLst/>
              </a:rPr>
              <a:t>PLANTING . . .</a:t>
            </a:r>
          </a:p>
        </p:txBody>
      </p:sp>
      <p:pic>
        <p:nvPicPr>
          <p:cNvPr id="7" name="Picture 6" descr="Canotib Composite Pot Planter">
            <a:extLst>
              <a:ext uri="{FF2B5EF4-FFF2-40B4-BE49-F238E27FC236}">
                <a16:creationId xmlns:a16="http://schemas.microsoft.com/office/drawing/2014/main" id="{B2D28F4E-1A9C-1D91-6F77-B3481065EEAF}"/>
              </a:ext>
            </a:extLst>
          </p:cNvPr>
          <p:cNvPicPr>
            <a:picLocks noChangeAspect="1"/>
          </p:cNvPicPr>
          <p:nvPr/>
        </p:nvPicPr>
        <p:blipFill>
          <a:blip r:embed="rId3">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256132" y="1066804"/>
            <a:ext cx="3858985" cy="5943598"/>
          </a:xfrm>
          <a:prstGeom prst="rect">
            <a:avLst/>
          </a:prstGeom>
          <a:ln>
            <a:noFill/>
          </a:ln>
          <a:effectLst>
            <a:softEdge rad="112500"/>
          </a:effectLst>
        </p:spPr>
      </p:pic>
      <p:sp>
        <p:nvSpPr>
          <p:cNvPr id="8" name="Rectangle 7">
            <a:extLst>
              <a:ext uri="{FF2B5EF4-FFF2-40B4-BE49-F238E27FC236}">
                <a16:creationId xmlns:a16="http://schemas.microsoft.com/office/drawing/2014/main" id="{FBA7D7B7-B1FB-D41F-E4A0-21CD208BC5D5}"/>
              </a:ext>
            </a:extLst>
          </p:cNvPr>
          <p:cNvSpPr/>
          <p:nvPr/>
        </p:nvSpPr>
        <p:spPr>
          <a:xfrm>
            <a:off x="3602853" y="664545"/>
            <a:ext cx="5541127" cy="1569660"/>
          </a:xfrm>
          <a:prstGeom prst="rect">
            <a:avLst/>
          </a:prstGeom>
          <a:noFill/>
          <a:ln>
            <a:noFill/>
          </a:ln>
        </p:spPr>
        <p:txBody>
          <a:bodyPr wrap="square" lIns="91440" tIns="45720" rIns="91440" bIns="45720">
            <a:spAutoFit/>
          </a:bodyPr>
          <a:lstStyle/>
          <a:p>
            <a:pPr algn="ctr"/>
            <a:r>
              <a:rPr lang="en-US" sz="4800" b="1" cap="none" spc="0" dirty="0">
                <a:ln w="12700">
                  <a:solidFill>
                    <a:schemeClr val="tx1">
                      <a:lumMod val="85000"/>
                      <a:lumOff val="15000"/>
                    </a:schemeClr>
                  </a:solidFill>
                  <a:prstDash val="solid"/>
                </a:ln>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dist="38100" dir="2640000" algn="bl" rotWithShape="0">
                    <a:schemeClr val="accent1"/>
                  </a:outerShdw>
                </a:effectLst>
              </a:rPr>
              <a:t>Here comes the fun part!</a:t>
            </a:r>
          </a:p>
        </p:txBody>
      </p:sp>
    </p:spTree>
    <p:extLst>
      <p:ext uri="{BB962C8B-B14F-4D97-AF65-F5344CB8AC3E}">
        <p14:creationId xmlns:p14="http://schemas.microsoft.com/office/powerpoint/2010/main" val="4088707893"/>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How to Read a Plant Tag - Minnesota State Horticultural Society">
            <a:extLst>
              <a:ext uri="{FF2B5EF4-FFF2-40B4-BE49-F238E27FC236}">
                <a16:creationId xmlns:a16="http://schemas.microsoft.com/office/drawing/2014/main" id="{93B2D084-E796-E7E4-A1BA-F5B4A29C61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0999"/>
            <a:ext cx="6934200" cy="6106689"/>
          </a:xfrm>
          <a:prstGeom prst="rect">
            <a:avLst/>
          </a:prstGeom>
          <a:noFill/>
          <a:ln>
            <a:noFill/>
          </a:ln>
        </p:spPr>
      </p:pic>
    </p:spTree>
    <p:extLst>
      <p:ext uri="{BB962C8B-B14F-4D97-AF65-F5344CB8AC3E}">
        <p14:creationId xmlns:p14="http://schemas.microsoft.com/office/powerpoint/2010/main" val="2867290682"/>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75000"/>
            <a:lumOff val="25000"/>
            <a:alpha val="86000"/>
          </a:schemeClr>
        </a:solidFill>
        <a:effectLst/>
      </p:bgPr>
    </p:bg>
    <p:spTree>
      <p:nvGrpSpPr>
        <p:cNvPr id="1" name=""/>
        <p:cNvGrpSpPr/>
        <p:nvPr/>
      </p:nvGrpSpPr>
      <p:grpSpPr>
        <a:xfrm>
          <a:off x="0" y="0"/>
          <a:ext cx="0" cy="0"/>
          <a:chOff x="0" y="0"/>
          <a:chExt cx="0" cy="0"/>
        </a:xfrm>
      </p:grpSpPr>
      <p:sp>
        <p:nvSpPr>
          <p:cNvPr id="2060" name="Freeform: Shape 205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How to Read a Plant Tag | HGTV">
            <a:extLst>
              <a:ext uri="{FF2B5EF4-FFF2-40B4-BE49-F238E27FC236}">
                <a16:creationId xmlns:a16="http://schemas.microsoft.com/office/drawing/2014/main" id="{7602E08F-0C28-754F-2A62-CE542175F9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18" r="26821" b="-1"/>
          <a:stretch/>
        </p:blipFill>
        <p:spPr bwMode="auto">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80ED37-0382-28AE-95DE-7BC71E169F3C}"/>
              </a:ext>
            </a:extLst>
          </p:cNvPr>
          <p:cNvSpPr txBox="1"/>
          <p:nvPr/>
        </p:nvSpPr>
        <p:spPr>
          <a:xfrm>
            <a:off x="4419600" y="609600"/>
            <a:ext cx="4206915" cy="5715000"/>
          </a:xfrm>
          <a:prstGeom prst="rect">
            <a:avLst/>
          </a:prstGeom>
        </p:spPr>
        <p:txBody>
          <a:bodyPr vert="horz" lIns="91440" tIns="45720" rIns="91440" bIns="45720" rtlCol="0" anchor="t">
            <a:normAutofit/>
          </a:bodyPr>
          <a:lstStyle/>
          <a:p>
            <a:pPr marL="571500" indent="-228600">
              <a:lnSpc>
                <a:spcPct val="90000"/>
              </a:lnSpc>
              <a:spcAft>
                <a:spcPts val="600"/>
              </a:spcAft>
              <a:buFont typeface="Arial" panose="020B0604020202020204" pitchFamily="34" charset="0"/>
              <a:buChar char="•"/>
            </a:pPr>
            <a:r>
              <a:rPr lang="en-US" sz="2000" dirty="0">
                <a:latin typeface="+mn-lt"/>
                <a:cs typeface="+mn-cs"/>
              </a:rPr>
              <a:t>C</a:t>
            </a:r>
            <a:r>
              <a:rPr lang="en-US" sz="2000" u="sng" dirty="0">
                <a:latin typeface="+mn-lt"/>
                <a:cs typeface="+mn-cs"/>
              </a:rPr>
              <a:t>ommon Name</a:t>
            </a:r>
            <a:r>
              <a:rPr lang="en-US" sz="2000" dirty="0">
                <a:latin typeface="+mn-lt"/>
                <a:cs typeface="+mn-cs"/>
              </a:rPr>
              <a:t>. </a:t>
            </a:r>
            <a:r>
              <a:rPr lang="en-US" sz="2000" b="0" i="0" dirty="0">
                <a:effectLst/>
                <a:latin typeface="+mn-lt"/>
                <a:cs typeface="+mn-cs"/>
              </a:rPr>
              <a:t>This is what the </a:t>
            </a:r>
            <a:endParaRPr lang="en-US" sz="2000" dirty="0">
              <a:latin typeface="+mn-lt"/>
              <a:cs typeface="+mn-cs"/>
            </a:endParaRPr>
          </a:p>
          <a:p>
            <a:pPr>
              <a:lnSpc>
                <a:spcPct val="90000"/>
              </a:lnSpc>
              <a:spcAft>
                <a:spcPts val="600"/>
              </a:spcAft>
            </a:pPr>
            <a:r>
              <a:rPr lang="en-US" sz="2000" b="0" i="0" dirty="0">
                <a:effectLst/>
                <a:latin typeface="+mn-lt"/>
                <a:cs typeface="+mn-cs"/>
              </a:rPr>
              <a:t>            plant is  generally called. </a:t>
            </a:r>
          </a:p>
          <a:p>
            <a:pPr>
              <a:lnSpc>
                <a:spcPct val="90000"/>
              </a:lnSpc>
              <a:spcAft>
                <a:spcPts val="600"/>
              </a:spcAft>
            </a:pPr>
            <a:endParaRPr lang="en-US" sz="2000" b="0" i="0" dirty="0">
              <a:effectLst/>
              <a:latin typeface="+mn-lt"/>
              <a:cs typeface="+mn-cs"/>
            </a:endParaRPr>
          </a:p>
          <a:p>
            <a:pPr marL="571500" indent="-228600">
              <a:lnSpc>
                <a:spcPct val="90000"/>
              </a:lnSpc>
              <a:spcAft>
                <a:spcPts val="600"/>
              </a:spcAft>
              <a:buFont typeface="Arial" panose="020B0604020202020204" pitchFamily="34" charset="0"/>
              <a:buChar char="•"/>
            </a:pPr>
            <a:r>
              <a:rPr lang="en-US" sz="2000" b="0" i="0" u="sng" dirty="0">
                <a:effectLst/>
                <a:latin typeface="+mn-lt"/>
                <a:cs typeface="+mn-cs"/>
              </a:rPr>
              <a:t>Scientific Name</a:t>
            </a:r>
            <a:r>
              <a:rPr lang="en-US" sz="2000" b="0" i="0" dirty="0">
                <a:effectLst/>
                <a:latin typeface="+mn-lt"/>
                <a:cs typeface="+mn-cs"/>
              </a:rPr>
              <a:t>. Every plant has</a:t>
            </a:r>
          </a:p>
          <a:p>
            <a:pPr>
              <a:lnSpc>
                <a:spcPct val="90000"/>
              </a:lnSpc>
              <a:spcAft>
                <a:spcPts val="600"/>
              </a:spcAft>
            </a:pPr>
            <a:r>
              <a:rPr lang="en-US" sz="2000" b="0" i="0" dirty="0">
                <a:effectLst/>
                <a:latin typeface="+mn-lt"/>
                <a:cs typeface="+mn-cs"/>
              </a:rPr>
              <a:t>            a scientific name. </a:t>
            </a:r>
            <a:endParaRPr lang="en-US" sz="2000" dirty="0">
              <a:latin typeface="+mn-lt"/>
              <a:cs typeface="+mn-cs"/>
            </a:endParaRPr>
          </a:p>
          <a:p>
            <a:pPr>
              <a:lnSpc>
                <a:spcPct val="90000"/>
              </a:lnSpc>
              <a:spcAft>
                <a:spcPts val="600"/>
              </a:spcAft>
            </a:pPr>
            <a:endParaRPr lang="en-US" sz="2000" b="0" i="0" dirty="0">
              <a:effectLst/>
              <a:latin typeface="+mn-lt"/>
              <a:cs typeface="+mn-cs"/>
            </a:endParaRPr>
          </a:p>
          <a:p>
            <a:pPr marL="571500" indent="-228600">
              <a:lnSpc>
                <a:spcPct val="90000"/>
              </a:lnSpc>
              <a:spcAft>
                <a:spcPts val="600"/>
              </a:spcAft>
              <a:buFont typeface="Arial" panose="020B0604020202020204" pitchFamily="34" charset="0"/>
              <a:buChar char="•"/>
            </a:pPr>
            <a:r>
              <a:rPr lang="en-US" sz="2000" b="0" i="0" u="sng" dirty="0">
                <a:effectLst/>
                <a:latin typeface="+mn-lt"/>
                <a:cs typeface="+mn-cs"/>
              </a:rPr>
              <a:t>Mature Height and Spread</a:t>
            </a:r>
            <a:r>
              <a:rPr lang="en-US" sz="2000" b="0" i="0" dirty="0">
                <a:effectLst/>
                <a:latin typeface="+mn-lt"/>
                <a:cs typeface="+mn-cs"/>
              </a:rPr>
              <a:t>. This is the maximum height and width the plant is likely to</a:t>
            </a:r>
            <a:r>
              <a:rPr lang="en-US" sz="2000" dirty="0">
                <a:latin typeface="+mn-lt"/>
                <a:cs typeface="+mn-cs"/>
              </a:rPr>
              <a:t> </a:t>
            </a:r>
            <a:r>
              <a:rPr lang="en-US" sz="2000" b="0" i="0" dirty="0">
                <a:effectLst/>
                <a:latin typeface="+mn-lt"/>
                <a:cs typeface="+mn-cs"/>
              </a:rPr>
              <a:t> reach when fully grown.</a:t>
            </a:r>
          </a:p>
          <a:p>
            <a:pPr marL="571500" indent="-228600">
              <a:lnSpc>
                <a:spcPct val="90000"/>
              </a:lnSpc>
              <a:spcAft>
                <a:spcPts val="600"/>
              </a:spcAft>
              <a:buFont typeface="Arial" panose="020B0604020202020204" pitchFamily="34" charset="0"/>
              <a:buChar char="•"/>
            </a:pPr>
            <a:endParaRPr lang="en-US" sz="2000" b="0" i="0" dirty="0">
              <a:effectLst/>
              <a:latin typeface="+mn-lt"/>
              <a:cs typeface="+mn-cs"/>
            </a:endParaRPr>
          </a:p>
          <a:p>
            <a:pPr marL="571500" indent="-228600">
              <a:lnSpc>
                <a:spcPct val="90000"/>
              </a:lnSpc>
              <a:spcAft>
                <a:spcPts val="600"/>
              </a:spcAft>
              <a:buFont typeface="Arial" panose="020B0604020202020204" pitchFamily="34" charset="0"/>
              <a:buChar char="•"/>
            </a:pPr>
            <a:r>
              <a:rPr lang="en-US" sz="2000" b="0" i="0" u="sng" dirty="0">
                <a:effectLst/>
                <a:latin typeface="+mn-lt"/>
                <a:cs typeface="+mn-cs"/>
              </a:rPr>
              <a:t>Hardiness Zone   </a:t>
            </a:r>
            <a:r>
              <a:rPr lang="en-US" sz="2000" b="0" i="0" dirty="0">
                <a:effectLst/>
                <a:latin typeface="+mn-lt"/>
                <a:cs typeface="+mn-cs"/>
              </a:rPr>
              <a:t>These numbers let you know the region a plant grows best in. </a:t>
            </a:r>
            <a:endParaRPr lang="en-US" sz="2000" dirty="0">
              <a:latin typeface="+mn-lt"/>
              <a:cs typeface="+mn-cs"/>
            </a:endParaRPr>
          </a:p>
          <a:p>
            <a:pPr marL="571500" indent="-228600">
              <a:lnSpc>
                <a:spcPct val="90000"/>
              </a:lnSpc>
              <a:spcAft>
                <a:spcPts val="600"/>
              </a:spcAft>
              <a:buFont typeface="Arial" panose="020B0604020202020204" pitchFamily="34" charset="0"/>
              <a:buChar char="•"/>
            </a:pPr>
            <a:endParaRPr lang="en-US" sz="2000" b="0" i="0" dirty="0">
              <a:effectLst/>
              <a:latin typeface="+mn-lt"/>
              <a:cs typeface="+mn-cs"/>
            </a:endParaRPr>
          </a:p>
          <a:p>
            <a:pPr marL="342900" indent="-228600">
              <a:lnSpc>
                <a:spcPct val="90000"/>
              </a:lnSpc>
              <a:spcAft>
                <a:spcPts val="600"/>
              </a:spcAft>
              <a:buFont typeface="Arial" panose="020B0604020202020204" pitchFamily="34" charset="0"/>
              <a:buChar char="•"/>
            </a:pPr>
            <a:r>
              <a:rPr lang="en-US" sz="2000" b="0" i="0" dirty="0">
                <a:effectLst/>
                <a:latin typeface="+mn-lt"/>
                <a:cs typeface="+mn-cs"/>
              </a:rPr>
              <a:t>   </a:t>
            </a:r>
            <a:r>
              <a:rPr lang="en-US" sz="2000" b="0" i="0" u="sng" dirty="0">
                <a:effectLst/>
                <a:latin typeface="+mn-lt"/>
                <a:cs typeface="+mn-cs"/>
              </a:rPr>
              <a:t>Sun Exposure</a:t>
            </a:r>
            <a:endParaRPr lang="en-US" sz="2000" b="0" i="0" dirty="0">
              <a:effectLst/>
              <a:latin typeface="+mn-lt"/>
              <a:cs typeface="+mn-cs"/>
            </a:endParaRPr>
          </a:p>
          <a:p>
            <a:pPr indent="-228600">
              <a:lnSpc>
                <a:spcPct val="90000"/>
              </a:lnSpc>
              <a:spcAft>
                <a:spcPts val="600"/>
              </a:spcAft>
              <a:buFont typeface="Arial" panose="020B0604020202020204" pitchFamily="34" charset="0"/>
              <a:buChar char="•"/>
            </a:pPr>
            <a:endParaRPr lang="en-US" sz="1600" dirty="0">
              <a:latin typeface="+mn-lt"/>
              <a:cs typeface="+mn-cs"/>
            </a:endParaRPr>
          </a:p>
        </p:txBody>
      </p:sp>
    </p:spTree>
    <p:extLst>
      <p:ext uri="{BB962C8B-B14F-4D97-AF65-F5344CB8AC3E}">
        <p14:creationId xmlns:p14="http://schemas.microsoft.com/office/powerpoint/2010/main" val="3592557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FFCC">
            <a:alpha val="64000"/>
          </a:srgbClr>
        </a:solidFill>
        <a:effectLst/>
      </p:bgPr>
    </p:bg>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B33C7DC3-CB89-0F73-B7C7-A445A9E3A035}"/>
              </a:ext>
            </a:extLst>
          </p:cNvPr>
          <p:cNvSpPr>
            <a:spLocks noGrp="1" noChangeArrowheads="1"/>
          </p:cNvSpPr>
          <p:nvPr>
            <p:ph type="body" idx="1"/>
          </p:nvPr>
        </p:nvSpPr>
        <p:spPr>
          <a:xfrm>
            <a:off x="838200" y="2057400"/>
            <a:ext cx="7467600" cy="838200"/>
          </a:xfrm>
        </p:spPr>
        <p:txBody>
          <a:bodyPr/>
          <a:lstStyle/>
          <a:p>
            <a:pPr>
              <a:buFontTx/>
              <a:buNone/>
            </a:pPr>
            <a:r>
              <a:rPr lang="en-US" altLang="en-US" sz="3600" dirty="0"/>
              <a:t>2.  How much work are you able to do </a:t>
            </a:r>
          </a:p>
        </p:txBody>
      </p:sp>
      <p:pic>
        <p:nvPicPr>
          <p:cNvPr id="9221" name="Picture 5" descr="512,316 Garden Tools Images, Stock Photos &amp; Vectors | Shutterstock">
            <a:extLst>
              <a:ext uri="{FF2B5EF4-FFF2-40B4-BE49-F238E27FC236}">
                <a16:creationId xmlns:a16="http://schemas.microsoft.com/office/drawing/2014/main" id="{0CE0F34C-B8D6-99E7-F471-E974DAC5C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05400"/>
            <a:ext cx="4419600" cy="1965325"/>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512,316 Garden Tools Images, Stock Photos &amp; Vectors | Shutterstock">
            <a:extLst>
              <a:ext uri="{FF2B5EF4-FFF2-40B4-BE49-F238E27FC236}">
                <a16:creationId xmlns:a16="http://schemas.microsoft.com/office/drawing/2014/main" id="{C8D63E3D-7D1C-EF54-4AEE-4F8C77FEA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5105400"/>
            <a:ext cx="4724400" cy="1965325"/>
          </a:xfrm>
          <a:prstGeom prst="rect">
            <a:avLst/>
          </a:prstGeom>
          <a:noFill/>
          <a:extLst>
            <a:ext uri="{909E8E84-426E-40DD-AFC4-6F175D3DCCD1}">
              <a14:hiddenFill xmlns:a14="http://schemas.microsoft.com/office/drawing/2010/main">
                <a:solidFill>
                  <a:srgbClr val="FFFFFF"/>
                </a:solidFill>
              </a14:hiddenFill>
            </a:ext>
          </a:extLst>
        </p:spPr>
      </p:pic>
      <p:sp>
        <p:nvSpPr>
          <p:cNvPr id="9224" name="Rectangle 8">
            <a:extLst>
              <a:ext uri="{FF2B5EF4-FFF2-40B4-BE49-F238E27FC236}">
                <a16:creationId xmlns:a16="http://schemas.microsoft.com/office/drawing/2014/main" id="{00E9482A-9895-7AD6-9FB0-9B0947C02F88}"/>
              </a:ext>
            </a:extLst>
          </p:cNvPr>
          <p:cNvSpPr>
            <a:spLocks noGrp="1" noChangeArrowheads="1"/>
          </p:cNvSpPr>
          <p:nvPr>
            <p:ph type="title"/>
          </p:nvPr>
        </p:nvSpPr>
        <p:spPr>
          <a:xfrm>
            <a:off x="76200" y="609600"/>
            <a:ext cx="8153400" cy="1143000"/>
          </a:xfrm>
        </p:spPr>
        <p:txBody>
          <a:bodyPr/>
          <a:lstStyle/>
          <a:p>
            <a:r>
              <a:rPr lang="en-US" altLang="en-US" sz="3600" dirty="0"/>
              <a:t>1.  How much time you can spend</a:t>
            </a:r>
          </a:p>
        </p:txBody>
      </p:sp>
      <p:sp>
        <p:nvSpPr>
          <p:cNvPr id="9225" name="Rectangle 9">
            <a:extLst>
              <a:ext uri="{FF2B5EF4-FFF2-40B4-BE49-F238E27FC236}">
                <a16:creationId xmlns:a16="http://schemas.microsoft.com/office/drawing/2014/main" id="{81FDAB6B-2CF8-3900-8770-0F07609B0247}"/>
              </a:ext>
            </a:extLst>
          </p:cNvPr>
          <p:cNvSpPr>
            <a:spLocks noChangeArrowheads="1"/>
          </p:cNvSpPr>
          <p:nvPr/>
        </p:nvSpPr>
        <p:spPr bwMode="auto">
          <a:xfrm>
            <a:off x="838200" y="3200400"/>
            <a:ext cx="6629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spcBef>
                <a:spcPct val="20000"/>
              </a:spcBef>
            </a:pPr>
            <a:r>
              <a:rPr lang="en-US" altLang="en-US" sz="3600" dirty="0"/>
              <a:t>3. What is your budget? </a:t>
            </a:r>
          </a:p>
        </p:txBody>
      </p:sp>
    </p:spTree>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C000">
            <a:alpha val="12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EA27B9-A0F1-8E60-FC2A-5243C4ABC09F}"/>
              </a:ext>
            </a:extLst>
          </p:cNvPr>
          <p:cNvSpPr txBox="1"/>
          <p:nvPr/>
        </p:nvSpPr>
        <p:spPr>
          <a:xfrm>
            <a:off x="381000" y="152400"/>
            <a:ext cx="8382000" cy="7171194"/>
          </a:xfrm>
          <a:prstGeom prst="rect">
            <a:avLst/>
          </a:prstGeom>
          <a:noFill/>
        </p:spPr>
        <p:txBody>
          <a:bodyPr wrap="square" rtlCol="0">
            <a:spAutoFit/>
          </a:bodyPr>
          <a:lstStyle/>
          <a:p>
            <a:pPr algn="ctr"/>
            <a:r>
              <a:rPr lang="en-US" sz="3600" b="1" i="0" dirty="0">
                <a:solidFill>
                  <a:srgbClr val="7E551B"/>
                </a:solidFill>
                <a:effectLst/>
                <a:latin typeface="adelle-condensed"/>
              </a:rPr>
              <a:t>Six Tips For Watering Your Garden</a:t>
            </a:r>
          </a:p>
          <a:p>
            <a:pPr algn="l"/>
            <a:r>
              <a:rPr lang="en-US" sz="2000" b="1" i="0" dirty="0">
                <a:solidFill>
                  <a:srgbClr val="565656"/>
                </a:solidFill>
                <a:effectLst/>
                <a:latin typeface="adelle-sans"/>
              </a:rPr>
              <a:t>Focus on the root zone.</a:t>
            </a:r>
            <a:r>
              <a:rPr lang="en-US" sz="2000" b="0" i="0" dirty="0">
                <a:solidFill>
                  <a:srgbClr val="565656"/>
                </a:solidFill>
                <a:effectLst/>
                <a:latin typeface="adelle-sans"/>
              </a:rPr>
              <a:t> </a:t>
            </a:r>
          </a:p>
          <a:p>
            <a:pPr algn="l"/>
            <a:r>
              <a:rPr lang="en-US" sz="2000" dirty="0">
                <a:solidFill>
                  <a:srgbClr val="565656"/>
                </a:solidFill>
                <a:latin typeface="adelle-sans"/>
              </a:rPr>
              <a:t>    </a:t>
            </a:r>
            <a:r>
              <a:rPr lang="en-US" sz="2000" b="0" i="0" dirty="0">
                <a:solidFill>
                  <a:srgbClr val="565656"/>
                </a:solidFill>
                <a:effectLst/>
                <a:latin typeface="adelle-sans"/>
              </a:rPr>
              <a:t>roots  need  access to water, not the leaves</a:t>
            </a:r>
          </a:p>
          <a:p>
            <a:pPr algn="l"/>
            <a:endParaRPr lang="en-US" sz="2000" dirty="0">
              <a:solidFill>
                <a:srgbClr val="565656"/>
              </a:solidFill>
              <a:latin typeface="adelle-sans"/>
            </a:endParaRPr>
          </a:p>
          <a:p>
            <a:pPr algn="l"/>
            <a:r>
              <a:rPr lang="en-US" sz="2000" b="1" i="0" dirty="0">
                <a:solidFill>
                  <a:srgbClr val="565656"/>
                </a:solidFill>
                <a:effectLst/>
                <a:latin typeface="adelle-sans"/>
              </a:rPr>
              <a:t>Water only when needed.</a:t>
            </a:r>
          </a:p>
          <a:p>
            <a:pPr algn="l"/>
            <a:r>
              <a:rPr lang="en-US" sz="2000" b="0" i="0" dirty="0">
                <a:solidFill>
                  <a:srgbClr val="565656"/>
                </a:solidFill>
                <a:effectLst/>
                <a:latin typeface="adelle-sans"/>
              </a:rPr>
              <a:t>    reduce frequency when rainfall is abundant</a:t>
            </a:r>
            <a:endParaRPr lang="en-US" sz="2000" dirty="0">
              <a:solidFill>
                <a:srgbClr val="565656"/>
              </a:solidFill>
              <a:latin typeface="adelle-sans"/>
            </a:endParaRPr>
          </a:p>
          <a:p>
            <a:pPr algn="l"/>
            <a:r>
              <a:rPr lang="en-US" sz="2000" b="0" i="0" dirty="0">
                <a:solidFill>
                  <a:srgbClr val="565656"/>
                </a:solidFill>
                <a:effectLst/>
                <a:latin typeface="adelle-sans"/>
              </a:rPr>
              <a:t>    Too much moisture can be damaging </a:t>
            </a:r>
          </a:p>
          <a:p>
            <a:pPr algn="l"/>
            <a:endParaRPr lang="en-US" sz="2000" b="0" i="0" dirty="0">
              <a:solidFill>
                <a:srgbClr val="565656"/>
              </a:solidFill>
              <a:effectLst/>
              <a:latin typeface="adelle-sans"/>
            </a:endParaRPr>
          </a:p>
          <a:p>
            <a:pPr algn="l"/>
            <a:r>
              <a:rPr lang="en-US" sz="2000" b="1" i="0" dirty="0">
                <a:solidFill>
                  <a:srgbClr val="565656"/>
                </a:solidFill>
                <a:effectLst/>
                <a:latin typeface="adelle-sans"/>
              </a:rPr>
              <a:t>Water deeply and thoroughly</a:t>
            </a:r>
          </a:p>
          <a:p>
            <a:pPr algn="l"/>
            <a:r>
              <a:rPr lang="en-US" sz="2000" b="0" i="0" dirty="0">
                <a:solidFill>
                  <a:srgbClr val="565656"/>
                </a:solidFill>
                <a:effectLst/>
                <a:latin typeface="adelle-sans"/>
              </a:rPr>
              <a:t> Lawns and annuals concentrate  their roots in the top 6" of soil</a:t>
            </a:r>
          </a:p>
          <a:p>
            <a:pPr algn="l"/>
            <a:r>
              <a:rPr lang="en-US" sz="2000" dirty="0">
                <a:solidFill>
                  <a:srgbClr val="565656"/>
                </a:solidFill>
                <a:latin typeface="adelle-sans"/>
              </a:rPr>
              <a:t>  P</a:t>
            </a:r>
            <a:r>
              <a:rPr lang="en-US" sz="2000" b="0" i="0" dirty="0">
                <a:solidFill>
                  <a:srgbClr val="565656"/>
                </a:solidFill>
                <a:effectLst/>
                <a:latin typeface="adelle-sans"/>
              </a:rPr>
              <a:t>erennials, shrubs and trees, it's the top 12</a:t>
            </a:r>
          </a:p>
          <a:p>
            <a:pPr algn="l"/>
            <a:endParaRPr lang="en-US" sz="2000" dirty="0">
              <a:solidFill>
                <a:srgbClr val="565656"/>
              </a:solidFill>
              <a:latin typeface="adelle-sans"/>
            </a:endParaRPr>
          </a:p>
          <a:p>
            <a:pPr algn="l"/>
            <a:r>
              <a:rPr lang="en-US" sz="2000" b="1" i="0" dirty="0">
                <a:solidFill>
                  <a:srgbClr val="565656"/>
                </a:solidFill>
                <a:effectLst/>
                <a:latin typeface="adelle-sans"/>
              </a:rPr>
              <a:t>Water in the morning</a:t>
            </a:r>
          </a:p>
          <a:p>
            <a:pPr algn="l"/>
            <a:r>
              <a:rPr lang="en-US" sz="2000" b="0" i="0" dirty="0">
                <a:solidFill>
                  <a:srgbClr val="565656"/>
                </a:solidFill>
                <a:effectLst/>
                <a:latin typeface="adelle-sans"/>
              </a:rPr>
              <a:t>   Leaves have  time to dry out</a:t>
            </a:r>
          </a:p>
          <a:p>
            <a:pPr algn="l"/>
            <a:endParaRPr lang="en-US" sz="2000" dirty="0">
              <a:solidFill>
                <a:srgbClr val="565656"/>
              </a:solidFill>
              <a:latin typeface="adelle-sans"/>
            </a:endParaRPr>
          </a:p>
          <a:p>
            <a:pPr algn="l"/>
            <a:r>
              <a:rPr lang="en-US" sz="2000" b="1" i="0" dirty="0">
                <a:solidFill>
                  <a:srgbClr val="565656"/>
                </a:solidFill>
                <a:effectLst/>
                <a:latin typeface="adelle-sans"/>
              </a:rPr>
              <a:t>Mulch everything</a:t>
            </a:r>
          </a:p>
          <a:p>
            <a:pPr algn="l"/>
            <a:r>
              <a:rPr lang="en-US" sz="2000" b="0" i="0" dirty="0">
                <a:solidFill>
                  <a:srgbClr val="565656"/>
                </a:solidFill>
                <a:effectLst/>
                <a:latin typeface="adelle-sans"/>
              </a:rPr>
              <a:t> Mulch reduces surface runoff and slows evaporation from the soil</a:t>
            </a:r>
          </a:p>
          <a:p>
            <a:pPr algn="l"/>
            <a:endParaRPr lang="en-US" sz="2000" b="0" i="0" dirty="0">
              <a:solidFill>
                <a:srgbClr val="565656"/>
              </a:solidFill>
              <a:effectLst/>
              <a:latin typeface="adelle-sans"/>
            </a:endParaRPr>
          </a:p>
          <a:p>
            <a:pPr algn="l"/>
            <a:r>
              <a:rPr lang="en-US" sz="2000" b="1" i="0" dirty="0">
                <a:solidFill>
                  <a:srgbClr val="565656"/>
                </a:solidFill>
                <a:effectLst/>
                <a:latin typeface="adelle-sans"/>
              </a:rPr>
              <a:t>Use the right tool</a:t>
            </a:r>
          </a:p>
          <a:p>
            <a:pPr algn="l"/>
            <a:r>
              <a:rPr lang="en-US" sz="2000" b="0" i="0" dirty="0">
                <a:solidFill>
                  <a:srgbClr val="565656"/>
                </a:solidFill>
                <a:effectLst/>
                <a:latin typeface="adelle-sans"/>
              </a:rPr>
              <a:t>  use a soaker hose or watering can for precise </a:t>
            </a:r>
            <a:r>
              <a:rPr lang="en-US" sz="2000" b="0" i="0" u="none" strike="noStrike" dirty="0">
                <a:effectLst/>
                <a:latin typeface="adelle-sans"/>
              </a:rPr>
              <a:t>watering to the root zone</a:t>
            </a:r>
            <a:endParaRPr lang="en-US" sz="2000" b="0" i="0" dirty="0">
              <a:effectLst/>
              <a:latin typeface="adelle-sans"/>
            </a:endParaRPr>
          </a:p>
          <a:p>
            <a:br>
              <a:rPr lang="en-US" dirty="0"/>
            </a:br>
            <a:endParaRPr lang="en-US" dirty="0"/>
          </a:p>
        </p:txBody>
      </p:sp>
    </p:spTree>
    <p:extLst>
      <p:ext uri="{BB962C8B-B14F-4D97-AF65-F5344CB8AC3E}">
        <p14:creationId xmlns:p14="http://schemas.microsoft.com/office/powerpoint/2010/main" val="106177261"/>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mt="25000"/>
          </a:blip>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89164-C716-D2F7-C180-999693DD2A4E}"/>
              </a:ext>
            </a:extLst>
          </p:cNvPr>
          <p:cNvSpPr/>
          <p:nvPr/>
        </p:nvSpPr>
        <p:spPr>
          <a:xfrm>
            <a:off x="1860071" y="1701800"/>
            <a:ext cx="603267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Word to the wise…</a:t>
            </a:r>
          </a:p>
        </p:txBody>
      </p:sp>
      <p:sp>
        <p:nvSpPr>
          <p:cNvPr id="5" name="Rectangle 4">
            <a:extLst>
              <a:ext uri="{FF2B5EF4-FFF2-40B4-BE49-F238E27FC236}">
                <a16:creationId xmlns:a16="http://schemas.microsoft.com/office/drawing/2014/main" id="{0AC92E75-F272-3EB5-BAB7-8F0BE721B264}"/>
              </a:ext>
            </a:extLst>
          </p:cNvPr>
          <p:cNvSpPr/>
          <p:nvPr/>
        </p:nvSpPr>
        <p:spPr>
          <a:xfrm>
            <a:off x="1860071" y="1676400"/>
            <a:ext cx="5423857"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On Watering……</a:t>
            </a:r>
          </a:p>
        </p:txBody>
      </p:sp>
      <p:sp>
        <p:nvSpPr>
          <p:cNvPr id="6" name="Rectangle 5">
            <a:extLst>
              <a:ext uri="{FF2B5EF4-FFF2-40B4-BE49-F238E27FC236}">
                <a16:creationId xmlns:a16="http://schemas.microsoft.com/office/drawing/2014/main" id="{221E08C8-9739-091B-2DDD-95287273DC0B}"/>
              </a:ext>
            </a:extLst>
          </p:cNvPr>
          <p:cNvSpPr/>
          <p:nvPr/>
        </p:nvSpPr>
        <p:spPr>
          <a:xfrm>
            <a:off x="2469500" y="1651000"/>
            <a:ext cx="4204998"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solidFill>
                  <a:schemeClr val="accent1">
                    <a:lumMod val="50000"/>
                  </a:schemeClr>
                </a:solidFill>
                <a:effectLst>
                  <a:outerShdw dist="38100" dir="2640000" algn="bl" rotWithShape="0">
                    <a:schemeClr val="accent1"/>
                  </a:outerShdw>
                </a:effectLst>
              </a:rPr>
              <a:t>If in doubt….</a:t>
            </a:r>
          </a:p>
        </p:txBody>
      </p:sp>
      <p:sp>
        <p:nvSpPr>
          <p:cNvPr id="7" name="Rectangle 6">
            <a:extLst>
              <a:ext uri="{FF2B5EF4-FFF2-40B4-BE49-F238E27FC236}">
                <a16:creationId xmlns:a16="http://schemas.microsoft.com/office/drawing/2014/main" id="{FE3AA7C9-9D6F-5B97-B374-C52850FB8A1E}"/>
              </a:ext>
            </a:extLst>
          </p:cNvPr>
          <p:cNvSpPr/>
          <p:nvPr/>
        </p:nvSpPr>
        <p:spPr>
          <a:xfrm>
            <a:off x="2362200" y="2895600"/>
            <a:ext cx="5715000" cy="1569660"/>
          </a:xfrm>
          <a:prstGeom prst="rect">
            <a:avLst/>
          </a:prstGeom>
          <a:noFill/>
        </p:spPr>
        <p:txBody>
          <a:bodyPr wrap="square" lIns="91440" tIns="45720" rIns="91440" bIns="45720">
            <a:spAutoFit/>
          </a:bodyPr>
          <a:lstStyle/>
          <a:p>
            <a:r>
              <a:rPr lang="en-US" sz="9600" b="1" cap="none" spc="0" dirty="0">
                <a:ln w="19050">
                  <a:solidFill>
                    <a:schemeClr val="accent6">
                      <a:lumMod val="75000"/>
                    </a:schemeClr>
                  </a:solidFill>
                  <a:prstDash val="solid"/>
                </a:ln>
                <a:gradFill flip="none" rotWithShape="1">
                  <a:gsLst>
                    <a:gs pos="2000">
                      <a:srgbClr val="DCFFB9">
                        <a:alpha val="83000"/>
                        <a:lumMod val="97000"/>
                        <a:lumOff val="3000"/>
                      </a:srgbClr>
                    </a:gs>
                    <a:gs pos="84000">
                      <a:schemeClr val="accent6">
                        <a:lumMod val="75000"/>
                      </a:schemeClr>
                    </a:gs>
                    <a:gs pos="60000">
                      <a:schemeClr val="accent6">
                        <a:lumMod val="40000"/>
                        <a:lumOff val="60000"/>
                        <a:alpha val="76000"/>
                      </a:schemeClr>
                    </a:gs>
                    <a:gs pos="38000">
                      <a:schemeClr val="accent6">
                        <a:lumMod val="30000"/>
                        <a:lumOff val="70000"/>
                      </a:schemeClr>
                    </a:gs>
                  </a:gsLst>
                  <a:lin ang="5400000" scaled="1"/>
                  <a:tileRect/>
                </a:gradFill>
                <a:effectLst>
                  <a:glow rad="228600">
                    <a:srgbClr val="FFFF00">
                      <a:alpha val="40000"/>
                    </a:srgbClr>
                  </a:glow>
                  <a:outerShdw blurRad="38100" dist="38100" dir="2700000" algn="tl">
                    <a:srgbClr val="000000">
                      <a:alpha val="43137"/>
                    </a:srgbClr>
                  </a:outerShdw>
                </a:effectLst>
              </a:rPr>
              <a:t>Don’t  !</a:t>
            </a:r>
          </a:p>
        </p:txBody>
      </p:sp>
    </p:spTree>
    <p:extLst>
      <p:ext uri="{BB962C8B-B14F-4D97-AF65-F5344CB8AC3E}">
        <p14:creationId xmlns:p14="http://schemas.microsoft.com/office/powerpoint/2010/main" val="439844272"/>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249"/>
                                          </p:stCondLst>
                                        </p:cTn>
                                        <p:tgtEl>
                                          <p:spTgt spid="2">
                                            <p:txEl>
                                              <p:pRg st="0" end="0"/>
                                            </p:txEl>
                                          </p:spTgt>
                                        </p:tgtEl>
                                        <p:attrNameLst>
                                          <p:attrName>style.visibility</p:attrName>
                                        </p:attrNameLst>
                                      </p:cBhvr>
                                      <p:to>
                                        <p:strVal val="visible"/>
                                      </p:to>
                                    </p:set>
                                  </p:childTnLst>
                                </p:cTn>
                              </p:par>
                            </p:childTnLst>
                          </p:cTn>
                        </p:par>
                        <p:par>
                          <p:cTn id="7" fill="hold">
                            <p:stCondLst>
                              <p:cond delay="1000"/>
                            </p:stCondLst>
                            <p:childTnLst>
                              <p:par>
                                <p:cTn id="8" presetID="6" presetClass="emph" presetSubtype="0" fill="hold" grpId="0" nodeType="afterEffect">
                                  <p:stCondLst>
                                    <p:cond delay="0"/>
                                  </p:stCondLst>
                                  <p:childTnLst>
                                    <p:animScale>
                                      <p:cBhvr>
                                        <p:cTn id="9" dur="2000" fill="hold"/>
                                        <p:tgtEl>
                                          <p:spTgt spid="2">
                                            <p:txEl>
                                              <p:pRg st="0" end="0"/>
                                            </p:txEl>
                                          </p:spTgt>
                                        </p:tgtEl>
                                      </p:cBhvr>
                                      <p:by x="150000" y="150000"/>
                                    </p:animScale>
                                  </p:childTnLst>
                                </p:cTn>
                              </p:par>
                            </p:childTnLst>
                          </p:cTn>
                        </p:par>
                        <p:par>
                          <p:cTn id="10" fill="hold">
                            <p:stCondLst>
                              <p:cond delay="3000"/>
                            </p:stCondLst>
                            <p:childTnLst>
                              <p:par>
                                <p:cTn id="11" presetID="10" presetClass="exit" presetSubtype="0" fill="hold" grpId="1" nodeType="afterEffect">
                                  <p:stCondLst>
                                    <p:cond delay="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6" presetClass="emph" presetSubtype="0" fill="hold" grpId="0" nodeType="afterEffect">
                                  <p:stCondLst>
                                    <p:cond delay="0"/>
                                  </p:stCondLst>
                                  <p:childTnLst>
                                    <p:animScale>
                                      <p:cBhvr>
                                        <p:cTn id="23" dur="2000" fill="hold"/>
                                        <p:tgtEl>
                                          <p:spTgt spid="5">
                                            <p:txEl>
                                              <p:pRg st="0" end="0"/>
                                            </p:txEl>
                                          </p:spTgt>
                                        </p:tgtEl>
                                      </p:cBhvr>
                                      <p:by x="150000" y="150000"/>
                                    </p:animScale>
                                  </p:childTnLst>
                                </p:cTn>
                              </p:par>
                            </p:childTnLst>
                          </p:cTn>
                        </p:par>
                        <p:par>
                          <p:cTn id="24" fill="hold">
                            <p:stCondLst>
                              <p:cond delay="3000"/>
                            </p:stCondLst>
                            <p:childTnLst>
                              <p:par>
                                <p:cTn id="25" presetID="10" presetClass="exit" presetSubtype="0" fill="hold" nodeType="afterEffect">
                                  <p:stCondLst>
                                    <p:cond delay="0"/>
                                  </p:stCondLst>
                                  <p:childTnLst>
                                    <p:animEffect transition="out" filter="fade">
                                      <p:cBhvr>
                                        <p:cTn id="26" dur="500"/>
                                        <p:tgtEl>
                                          <p:spTgt spid="5">
                                            <p:txEl>
                                              <p:pRg st="0" end="0"/>
                                            </p:txEl>
                                          </p:spTgt>
                                        </p:tgtEl>
                                      </p:cBhvr>
                                    </p:animEffect>
                                    <p:set>
                                      <p:cBhvr>
                                        <p:cTn id="27" dur="1" fill="hold">
                                          <p:stCondLst>
                                            <p:cond delay="499"/>
                                          </p:stCondLst>
                                        </p:cTn>
                                        <p:tgtEl>
                                          <p:spTgt spid="5">
                                            <p:txEl>
                                              <p:pRg st="0" end="0"/>
                                            </p:txEl>
                                          </p:spTgt>
                                        </p:tgtEl>
                                        <p:attrNameLst>
                                          <p:attrName>style.visibility</p:attrName>
                                        </p:attrNameLst>
                                      </p:cBhvr>
                                      <p:to>
                                        <p:strVal val="hidden"/>
                                      </p:to>
                                    </p:set>
                                  </p:childTnLst>
                                </p:cTn>
                              </p:par>
                            </p:childTnLst>
                          </p:cTn>
                        </p:par>
                        <p:par>
                          <p:cTn id="28" fill="hold">
                            <p:stCondLst>
                              <p:cond delay="3500"/>
                            </p:stCondLst>
                            <p:childTnLst>
                              <p:par>
                                <p:cTn id="29" presetID="2" presetClass="entr" presetSubtype="4" fill="hold"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4000"/>
                            </p:stCondLst>
                            <p:childTnLst>
                              <p:par>
                                <p:cTn id="34" presetID="32" presetClass="emph" presetSubtype="0" fill="hold" nodeType="afterEffect">
                                  <p:stCondLst>
                                    <p:cond delay="0"/>
                                  </p:stCondLst>
                                  <p:childTnLst>
                                    <p:animRot by="120000">
                                      <p:cBhvr>
                                        <p:cTn id="35" dur="100" fill="hold">
                                          <p:stCondLst>
                                            <p:cond delay="0"/>
                                          </p:stCondLst>
                                        </p:cTn>
                                        <p:tgtEl>
                                          <p:spTgt spid="6">
                                            <p:txEl>
                                              <p:pRg st="0" end="0"/>
                                            </p:txEl>
                                          </p:spTgt>
                                        </p:tgtEl>
                                        <p:attrNameLst>
                                          <p:attrName>r</p:attrName>
                                        </p:attrNameLst>
                                      </p:cBhvr>
                                    </p:animRot>
                                    <p:animRot by="-240000">
                                      <p:cBhvr>
                                        <p:cTn id="36" dur="200" fill="hold">
                                          <p:stCondLst>
                                            <p:cond delay="200"/>
                                          </p:stCondLst>
                                        </p:cTn>
                                        <p:tgtEl>
                                          <p:spTgt spid="6">
                                            <p:txEl>
                                              <p:pRg st="0" end="0"/>
                                            </p:txEl>
                                          </p:spTgt>
                                        </p:tgtEl>
                                        <p:attrNameLst>
                                          <p:attrName>r</p:attrName>
                                        </p:attrNameLst>
                                      </p:cBhvr>
                                    </p:animRot>
                                    <p:animRot by="240000">
                                      <p:cBhvr>
                                        <p:cTn id="37" dur="200" fill="hold">
                                          <p:stCondLst>
                                            <p:cond delay="400"/>
                                          </p:stCondLst>
                                        </p:cTn>
                                        <p:tgtEl>
                                          <p:spTgt spid="6">
                                            <p:txEl>
                                              <p:pRg st="0" end="0"/>
                                            </p:txEl>
                                          </p:spTgt>
                                        </p:tgtEl>
                                        <p:attrNameLst>
                                          <p:attrName>r</p:attrName>
                                        </p:attrNameLst>
                                      </p:cBhvr>
                                    </p:animRot>
                                    <p:animRot by="-240000">
                                      <p:cBhvr>
                                        <p:cTn id="38" dur="200" fill="hold">
                                          <p:stCondLst>
                                            <p:cond delay="600"/>
                                          </p:stCondLst>
                                        </p:cTn>
                                        <p:tgtEl>
                                          <p:spTgt spid="6">
                                            <p:txEl>
                                              <p:pRg st="0" end="0"/>
                                            </p:txEl>
                                          </p:spTgt>
                                        </p:tgtEl>
                                        <p:attrNameLst>
                                          <p:attrName>r</p:attrName>
                                        </p:attrNameLst>
                                      </p:cBhvr>
                                    </p:animRot>
                                    <p:animRot by="120000">
                                      <p:cBhvr>
                                        <p:cTn id="39" dur="200" fill="hold">
                                          <p:stCondLst>
                                            <p:cond delay="800"/>
                                          </p:stCondLst>
                                        </p:cTn>
                                        <p:tgtEl>
                                          <p:spTgt spid="6">
                                            <p:txEl>
                                              <p:pRg st="0" end="0"/>
                                            </p:txEl>
                                          </p:spTgt>
                                        </p:tgtEl>
                                        <p:attrNameLst>
                                          <p:attrName>r</p:attrName>
                                        </p:attrNameLst>
                                      </p:cBhvr>
                                    </p:animRot>
                                  </p:childTnLst>
                                </p:cTn>
                              </p:par>
                            </p:childTnLst>
                          </p:cTn>
                        </p:par>
                        <p:par>
                          <p:cTn id="40" fill="hold">
                            <p:stCondLst>
                              <p:cond delay="5000"/>
                            </p:stCondLst>
                            <p:childTnLst>
                              <p:par>
                                <p:cTn id="41" presetID="6" presetClass="emph" presetSubtype="0" fill="hold" grpId="0" nodeType="afterEffect">
                                  <p:stCondLst>
                                    <p:cond delay="0"/>
                                  </p:stCondLst>
                                  <p:childTnLst>
                                    <p:animScale>
                                      <p:cBhvr>
                                        <p:cTn id="42" dur="2000" fill="hold"/>
                                        <p:tgtEl>
                                          <p:spTgt spid="6">
                                            <p:txEl>
                                              <p:pRg st="0" end="0"/>
                                            </p:txEl>
                                          </p:spTgt>
                                        </p:tgtEl>
                                      </p:cBhvr>
                                      <p:by x="150000" y="150000"/>
                                    </p:animScale>
                                  </p:childTnLst>
                                </p:cTn>
                              </p:par>
                            </p:childTnLst>
                          </p:cTn>
                        </p:par>
                        <p:par>
                          <p:cTn id="43" fill="hold">
                            <p:stCondLst>
                              <p:cond delay="7000"/>
                            </p:stCondLst>
                            <p:childTnLst>
                              <p:par>
                                <p:cTn id="44" presetID="53" presetClass="entr" presetSubtype="16" fill="hold" grpId="0" nodeType="afterEffect">
                                  <p:stCondLst>
                                    <p:cond delay="0"/>
                                  </p:stCondLst>
                                  <p:iterate type="wd">
                                    <p:tmPct val="0"/>
                                  </p:iterate>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par>
                          <p:cTn id="49" fill="hold">
                            <p:stCondLst>
                              <p:cond delay="7500"/>
                            </p:stCondLst>
                            <p:childTnLst>
                              <p:par>
                                <p:cTn id="50" presetID="6" presetClass="emph" presetSubtype="0" fill="hold" grpId="1" nodeType="afterEffect">
                                  <p:stCondLst>
                                    <p:cond delay="0"/>
                                  </p:stCondLst>
                                  <p:iterate type="wd">
                                    <p:tmPct val="0"/>
                                  </p:iterate>
                                  <p:childTnLst>
                                    <p:animScale>
                                      <p:cBhvr>
                                        <p:cTn id="51" dur="2000" fill="hold"/>
                                        <p:tgtEl>
                                          <p:spTgt spid="7"/>
                                        </p:tgtEl>
                                      </p:cBhvr>
                                      <p:by x="150000" y="150000"/>
                                    </p:animScale>
                                  </p:childTnLst>
                                </p:cTn>
                              </p:par>
                            </p:childTnLst>
                          </p:cTn>
                        </p:par>
                        <p:par>
                          <p:cTn id="52" fill="hold">
                            <p:stCondLst>
                              <p:cond delay="9500"/>
                            </p:stCondLst>
                            <p:childTnLst>
                              <p:par>
                                <p:cTn id="53" presetID="15" presetClass="emph" presetSubtype="0" grpId="2" nodeType="afterEffect">
                                  <p:stCondLst>
                                    <p:cond delay="0"/>
                                  </p:stCondLst>
                                  <p:iterate type="wd">
                                    <p:tmAbs val="25"/>
                                  </p:iterate>
                                  <p:childTnLst>
                                    <p:set>
                                      <p:cBhvr override="childStyle">
                                        <p:cTn id="54" dur="indefinite"/>
                                        <p:tgtEl>
                                          <p:spTgt spid="7"/>
                                        </p:tgtEl>
                                        <p:attrNameLst>
                                          <p:attrName>style.fontWeight</p:attrName>
                                        </p:attrNameLst>
                                      </p:cBhvr>
                                      <p:to>
                                        <p:strVal val="bold"/>
                                      </p:to>
                                    </p:set>
                                  </p:childTnLst>
                                  <p:subTnLst>
                                    <p:audio>
                                      <p:cMediaNode>
                                        <p:cTn display="0" masterRel="sameClick">
                                          <p:stCondLst>
                                            <p:cond evt="begin" delay="0">
                                              <p:tn val="53"/>
                                            </p:cond>
                                          </p:stCondLst>
                                          <p:endCondLst>
                                            <p:cond evt="onStopAudio" delay="0">
                                              <p:tgtEl>
                                                <p:sldTgt/>
                                              </p:tgtEl>
                                            </p:cond>
                                          </p:endCondLst>
                                        </p:cTn>
                                        <p:tgtEl>
                                          <p:sndTgt r:embed="rId2" name="explode.wav"/>
                                        </p:tgtEl>
                                      </p:cMediaNode>
                                    </p:audio>
                                  </p:subTnLst>
                                </p:cTn>
                              </p:par>
                              <p:par>
                                <p:cTn id="55" presetID="35" presetClass="emph" presetSubtype="0" fill="hold" grpId="3" nodeType="withEffect">
                                  <p:stCondLst>
                                    <p:cond delay="0"/>
                                  </p:stCondLst>
                                  <p:iterate type="wd">
                                    <p:tmPct val="0"/>
                                  </p:iterate>
                                  <p:childTnLst>
                                    <p:anim calcmode="discrete" valueType="str">
                                      <p:cBhvr>
                                        <p:cTn id="5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2" grpId="1" build="allAtOnce"/>
      <p:bldP spid="5" grpId="0" build="allAtOnce"/>
      <p:bldP spid="6" grpId="0" build="allAtOnce"/>
      <p:bldP spid="7" grpId="0"/>
      <p:bldP spid="7" grpId="1"/>
      <p:bldP spid="7" grpId="2"/>
      <p:bldP spid="7" grpId="3"/>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ree, grass, outdoor, plant&#10;&#10;Description automatically generated">
            <a:extLst>
              <a:ext uri="{FF2B5EF4-FFF2-40B4-BE49-F238E27FC236}">
                <a16:creationId xmlns:a16="http://schemas.microsoft.com/office/drawing/2014/main" id="{2264F34D-A516-60F1-0BC8-A03C8A8F8E48}"/>
              </a:ext>
            </a:extLst>
          </p:cNvPr>
          <p:cNvPicPr>
            <a:picLocks noChangeAspect="1"/>
          </p:cNvPicPr>
          <p:nvPr/>
        </p:nvPicPr>
        <p:blipFill rotWithShape="1">
          <a:blip r:embed="rId2">
            <a:extLst>
              <a:ext uri="{28A0092B-C50C-407E-A947-70E740481C1C}">
                <a14:useLocalDpi xmlns:a14="http://schemas.microsoft.com/office/drawing/2010/main" val="0"/>
              </a:ext>
            </a:extLst>
          </a:blip>
          <a:srcRect l="12185" r="1493" b="-3"/>
          <a:stretch/>
        </p:blipFill>
        <p:spPr>
          <a:xfrm>
            <a:off x="4632324" y="10"/>
            <a:ext cx="4511676"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21" name="Picture 20" descr="A picture containing tree, outdoor, plant, garden&#10;&#10;Description automatically generated">
            <a:extLst>
              <a:ext uri="{FF2B5EF4-FFF2-40B4-BE49-F238E27FC236}">
                <a16:creationId xmlns:a16="http://schemas.microsoft.com/office/drawing/2014/main" id="{D9AD6556-F127-9704-F6F8-51A4E14B960A}"/>
              </a:ext>
            </a:extLst>
          </p:cNvPr>
          <p:cNvPicPr>
            <a:picLocks noChangeAspect="1"/>
          </p:cNvPicPr>
          <p:nvPr/>
        </p:nvPicPr>
        <p:blipFill rotWithShape="1">
          <a:blip r:embed="rId3">
            <a:extLst>
              <a:ext uri="{28A0092B-C50C-407E-A947-70E740481C1C}">
                <a14:useLocalDpi xmlns:a14="http://schemas.microsoft.com/office/drawing/2010/main" val="0"/>
              </a:ext>
            </a:extLst>
          </a:blip>
          <a:srcRect t="15137" r="-3" b="5998"/>
          <a:stretch/>
        </p:blipFill>
        <p:spPr>
          <a:xfrm>
            <a:off x="20" y="4069976"/>
            <a:ext cx="2651478" cy="2788023"/>
          </a:xfrm>
          <a:prstGeom prst="rect">
            <a:avLst/>
          </a:prstGeom>
        </p:spPr>
      </p:pic>
      <p:pic>
        <p:nvPicPr>
          <p:cNvPr id="14" name="Picture 13" descr="A picture containing tree, outdoor, plant, flower&#10;&#10;Description automatically generated">
            <a:extLst>
              <a:ext uri="{FF2B5EF4-FFF2-40B4-BE49-F238E27FC236}">
                <a16:creationId xmlns:a16="http://schemas.microsoft.com/office/drawing/2014/main" id="{C32AC96D-1EEF-B663-C358-8B8DFD05459C}"/>
              </a:ext>
            </a:extLst>
          </p:cNvPr>
          <p:cNvPicPr>
            <a:picLocks noChangeAspect="1"/>
          </p:cNvPicPr>
          <p:nvPr/>
        </p:nvPicPr>
        <p:blipFill rotWithShape="1">
          <a:blip r:embed="rId4">
            <a:extLst>
              <a:ext uri="{28A0092B-C50C-407E-A947-70E740481C1C}">
                <a14:useLocalDpi xmlns:a14="http://schemas.microsoft.com/office/drawing/2010/main" val="0"/>
              </a:ext>
            </a:extLst>
          </a:blip>
          <a:srcRect t="17519" r="2" b="7295"/>
          <a:stretch/>
        </p:blipFill>
        <p:spPr>
          <a:xfrm>
            <a:off x="2772149" y="3257176"/>
            <a:ext cx="3591820" cy="3600824"/>
          </a:xfrm>
          <a:prstGeom prst="rect">
            <a:avLst/>
          </a:prstGeom>
        </p:spPr>
      </p:pic>
      <p:pic>
        <p:nvPicPr>
          <p:cNvPr id="2" name="Picture 1" descr="A picture containing tree, outdoor, grass, park&#10;&#10;Description automatically generated">
            <a:extLst>
              <a:ext uri="{FF2B5EF4-FFF2-40B4-BE49-F238E27FC236}">
                <a16:creationId xmlns:a16="http://schemas.microsoft.com/office/drawing/2014/main" id="{AE965623-72D0-2CB0-4B46-B7A514F39166}"/>
              </a:ext>
            </a:extLst>
          </p:cNvPr>
          <p:cNvPicPr>
            <a:picLocks noChangeAspect="1"/>
          </p:cNvPicPr>
          <p:nvPr/>
        </p:nvPicPr>
        <p:blipFill rotWithShape="1">
          <a:blip r:embed="rId5">
            <a:extLst>
              <a:ext uri="{28A0092B-C50C-407E-A947-70E740481C1C}">
                <a14:useLocalDpi xmlns:a14="http://schemas.microsoft.com/office/drawing/2010/main" val="0"/>
              </a:ext>
            </a:extLst>
          </a:blip>
          <a:srcRect t="11103" r="1" b="23733"/>
          <a:stretch/>
        </p:blipFill>
        <p:spPr>
          <a:xfrm>
            <a:off x="20" y="10"/>
            <a:ext cx="4511656"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4" name="Picture 3" descr="A picture containing outdoor, plant, grass, flower&#10;&#10;Description automatically generated">
            <a:extLst>
              <a:ext uri="{FF2B5EF4-FFF2-40B4-BE49-F238E27FC236}">
                <a16:creationId xmlns:a16="http://schemas.microsoft.com/office/drawing/2014/main" id="{8AAA864C-D0DE-D8D9-E4CB-1B7ABC039949}"/>
              </a:ext>
            </a:extLst>
          </p:cNvPr>
          <p:cNvPicPr>
            <a:picLocks noChangeAspect="1"/>
          </p:cNvPicPr>
          <p:nvPr/>
        </p:nvPicPr>
        <p:blipFill rotWithShape="1">
          <a:blip r:embed="rId6">
            <a:extLst>
              <a:ext uri="{28A0092B-C50C-407E-A947-70E740481C1C}">
                <a14:useLocalDpi xmlns:a14="http://schemas.microsoft.com/office/drawing/2010/main" val="0"/>
              </a:ext>
            </a:extLst>
          </a:blip>
          <a:srcRect t="800" r="5" b="20575"/>
          <a:stretch/>
        </p:blipFill>
        <p:spPr>
          <a:xfrm>
            <a:off x="6484620" y="4069976"/>
            <a:ext cx="2659380" cy="2788024"/>
          </a:xfrm>
          <a:prstGeom prst="rect">
            <a:avLst/>
          </a:prstGeom>
        </p:spPr>
      </p:pic>
    </p:spTree>
    <p:extLst>
      <p:ext uri="{BB962C8B-B14F-4D97-AF65-F5344CB8AC3E}">
        <p14:creationId xmlns:p14="http://schemas.microsoft.com/office/powerpoint/2010/main" val="1226212947"/>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ree, outdoor, grass, plant&#10;&#10;Description automatically generated">
            <a:extLst>
              <a:ext uri="{FF2B5EF4-FFF2-40B4-BE49-F238E27FC236}">
                <a16:creationId xmlns:a16="http://schemas.microsoft.com/office/drawing/2014/main" id="{12678C7D-564F-1645-036C-62B40A4C0EC5}"/>
              </a:ext>
            </a:extLst>
          </p:cNvPr>
          <p:cNvPicPr>
            <a:picLocks noChangeAspect="1"/>
          </p:cNvPicPr>
          <p:nvPr/>
        </p:nvPicPr>
        <p:blipFill rotWithShape="1">
          <a:blip r:embed="rId2">
            <a:extLst>
              <a:ext uri="{28A0092B-C50C-407E-A947-70E740481C1C}">
                <a14:useLocalDpi xmlns:a14="http://schemas.microsoft.com/office/drawing/2010/main" val="0"/>
              </a:ext>
            </a:extLst>
          </a:blip>
          <a:srcRect l="30914" r="10857" b="-3"/>
          <a:stretch/>
        </p:blipFill>
        <p:spPr>
          <a:xfrm>
            <a:off x="144396" y="171716"/>
            <a:ext cx="2844951" cy="6514565"/>
          </a:xfrm>
          <a:prstGeom prst="rect">
            <a:avLst/>
          </a:prstGeom>
          <a:ln>
            <a:noFill/>
          </a:ln>
          <a:effectLst>
            <a:softEdge rad="112500"/>
          </a:effectLst>
        </p:spPr>
      </p:pic>
      <p:pic>
        <p:nvPicPr>
          <p:cNvPr id="2" name="Picture 1" descr="A close-up of some flowers&#10;&#10;Description automatically generated with medium confidence">
            <a:extLst>
              <a:ext uri="{FF2B5EF4-FFF2-40B4-BE49-F238E27FC236}">
                <a16:creationId xmlns:a16="http://schemas.microsoft.com/office/drawing/2014/main" id="{9B578358-E6D0-D838-EAC6-8CD3B4DA0A29}"/>
              </a:ext>
            </a:extLst>
          </p:cNvPr>
          <p:cNvPicPr>
            <a:picLocks noChangeAspect="1"/>
          </p:cNvPicPr>
          <p:nvPr/>
        </p:nvPicPr>
        <p:blipFill rotWithShape="1">
          <a:blip r:embed="rId3">
            <a:extLst>
              <a:ext uri="{28A0092B-C50C-407E-A947-70E740481C1C}">
                <a14:useLocalDpi xmlns:a14="http://schemas.microsoft.com/office/drawing/2010/main" val="0"/>
              </a:ext>
            </a:extLst>
          </a:blip>
          <a:srcRect l="39120" r="27871"/>
          <a:stretch/>
        </p:blipFill>
        <p:spPr>
          <a:xfrm>
            <a:off x="3138403" y="171716"/>
            <a:ext cx="2867193" cy="6514565"/>
          </a:xfrm>
          <a:prstGeom prst="rect">
            <a:avLst/>
          </a:prstGeom>
          <a:ln>
            <a:noFill/>
          </a:ln>
          <a:effectLst>
            <a:softEdge rad="112500"/>
          </a:effectLst>
        </p:spPr>
      </p:pic>
      <p:pic>
        <p:nvPicPr>
          <p:cNvPr id="5" name="Picture 4" descr="A red flower in a garden&#10;&#10;Description automatically generated with low confidence">
            <a:extLst>
              <a:ext uri="{FF2B5EF4-FFF2-40B4-BE49-F238E27FC236}">
                <a16:creationId xmlns:a16="http://schemas.microsoft.com/office/drawing/2014/main" id="{C00734C0-EC26-E01D-370F-1C9C17949786}"/>
              </a:ext>
            </a:extLst>
          </p:cNvPr>
          <p:cNvPicPr>
            <a:picLocks noChangeAspect="1"/>
          </p:cNvPicPr>
          <p:nvPr/>
        </p:nvPicPr>
        <p:blipFill rotWithShape="1">
          <a:blip r:embed="rId4">
            <a:extLst>
              <a:ext uri="{28A0092B-C50C-407E-A947-70E740481C1C}">
                <a14:useLocalDpi xmlns:a14="http://schemas.microsoft.com/office/drawing/2010/main" val="0"/>
              </a:ext>
            </a:extLst>
          </a:blip>
          <a:srcRect l="22373" r="19310" b="-3"/>
          <a:stretch/>
        </p:blipFill>
        <p:spPr>
          <a:xfrm>
            <a:off x="6141024" y="171716"/>
            <a:ext cx="2849255" cy="6514565"/>
          </a:xfrm>
          <a:prstGeom prst="rect">
            <a:avLst/>
          </a:prstGeom>
          <a:ln>
            <a:noFill/>
          </a:ln>
          <a:effectLst>
            <a:softEdge rad="112500"/>
          </a:effectLst>
        </p:spPr>
      </p:pic>
    </p:spTree>
    <p:extLst>
      <p:ext uri="{BB962C8B-B14F-4D97-AF65-F5344CB8AC3E}">
        <p14:creationId xmlns:p14="http://schemas.microsoft.com/office/powerpoint/2010/main" val="724463858"/>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ree, outdoor, porch, plant&#10;&#10;Description automatically generated">
            <a:extLst>
              <a:ext uri="{FF2B5EF4-FFF2-40B4-BE49-F238E27FC236}">
                <a16:creationId xmlns:a16="http://schemas.microsoft.com/office/drawing/2014/main" id="{2A402740-CCFD-97B1-6C02-E1ABBD435454}"/>
              </a:ext>
            </a:extLst>
          </p:cNvPr>
          <p:cNvPicPr>
            <a:picLocks noChangeAspect="1"/>
          </p:cNvPicPr>
          <p:nvPr/>
        </p:nvPicPr>
        <p:blipFill rotWithShape="1">
          <a:blip r:embed="rId2">
            <a:extLst>
              <a:ext uri="{28A0092B-C50C-407E-A947-70E740481C1C}">
                <a14:useLocalDpi xmlns:a14="http://schemas.microsoft.com/office/drawing/2010/main" val="0"/>
              </a:ext>
            </a:extLst>
          </a:blip>
          <a:srcRect l="25012" r="16759" b="-3"/>
          <a:stretch/>
        </p:blipFill>
        <p:spPr>
          <a:xfrm>
            <a:off x="144396" y="171716"/>
            <a:ext cx="2844951" cy="6514565"/>
          </a:xfrm>
          <a:prstGeom prst="rect">
            <a:avLst/>
          </a:prstGeom>
        </p:spPr>
      </p:pic>
      <p:pic>
        <p:nvPicPr>
          <p:cNvPr id="6" name="Picture 5" descr="A tree with pink flowers&#10;&#10;Description automatically generated with medium confidence">
            <a:extLst>
              <a:ext uri="{FF2B5EF4-FFF2-40B4-BE49-F238E27FC236}">
                <a16:creationId xmlns:a16="http://schemas.microsoft.com/office/drawing/2014/main" id="{A7538E12-B1B1-EA13-1B64-8DE0DC38E5BC}"/>
              </a:ext>
            </a:extLst>
          </p:cNvPr>
          <p:cNvPicPr>
            <a:picLocks noChangeAspect="1"/>
          </p:cNvPicPr>
          <p:nvPr/>
        </p:nvPicPr>
        <p:blipFill rotWithShape="1">
          <a:blip r:embed="rId3">
            <a:extLst>
              <a:ext uri="{28A0092B-C50C-407E-A947-70E740481C1C}">
                <a14:useLocalDpi xmlns:a14="http://schemas.microsoft.com/office/drawing/2010/main" val="0"/>
              </a:ext>
            </a:extLst>
          </a:blip>
          <a:srcRect l="22821" r="18494" b="-3"/>
          <a:stretch/>
        </p:blipFill>
        <p:spPr>
          <a:xfrm>
            <a:off x="3138403" y="171716"/>
            <a:ext cx="2867193" cy="6514565"/>
          </a:xfrm>
          <a:prstGeom prst="rect">
            <a:avLst/>
          </a:prstGeom>
        </p:spPr>
      </p:pic>
      <p:pic>
        <p:nvPicPr>
          <p:cNvPr id="2" name="Picture 1" descr="A picture containing outdoor, tree, grass, plant&#10;&#10;Description automatically generated">
            <a:extLst>
              <a:ext uri="{FF2B5EF4-FFF2-40B4-BE49-F238E27FC236}">
                <a16:creationId xmlns:a16="http://schemas.microsoft.com/office/drawing/2014/main" id="{CA1701A0-6048-F898-F9D4-E15D5BEBE138}"/>
              </a:ext>
            </a:extLst>
          </p:cNvPr>
          <p:cNvPicPr>
            <a:picLocks noChangeAspect="1"/>
          </p:cNvPicPr>
          <p:nvPr/>
        </p:nvPicPr>
        <p:blipFill rotWithShape="1">
          <a:blip r:embed="rId4">
            <a:extLst>
              <a:ext uri="{28A0092B-C50C-407E-A947-70E740481C1C}">
                <a14:useLocalDpi xmlns:a14="http://schemas.microsoft.com/office/drawing/2010/main" val="0"/>
              </a:ext>
            </a:extLst>
          </a:blip>
          <a:srcRect l="17858" r="23825" b="-3"/>
          <a:stretch/>
        </p:blipFill>
        <p:spPr>
          <a:xfrm>
            <a:off x="6141024" y="171716"/>
            <a:ext cx="2849255" cy="6514565"/>
          </a:xfrm>
          <a:prstGeom prst="rect">
            <a:avLst/>
          </a:prstGeom>
        </p:spPr>
      </p:pic>
    </p:spTree>
    <p:extLst>
      <p:ext uri="{BB962C8B-B14F-4D97-AF65-F5344CB8AC3E}">
        <p14:creationId xmlns:p14="http://schemas.microsoft.com/office/powerpoint/2010/main" val="615649664"/>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mall waterfall in a garden&#10;&#10;Description automatically generated with low confidence">
            <a:extLst>
              <a:ext uri="{FF2B5EF4-FFF2-40B4-BE49-F238E27FC236}">
                <a16:creationId xmlns:a16="http://schemas.microsoft.com/office/drawing/2014/main" id="{006C0CEC-EA49-16CD-4DA5-BB1A1F505B44}"/>
              </a:ext>
            </a:extLst>
          </p:cNvPr>
          <p:cNvPicPr>
            <a:picLocks noChangeAspect="1"/>
          </p:cNvPicPr>
          <p:nvPr/>
        </p:nvPicPr>
        <p:blipFill rotWithShape="1">
          <a:blip r:embed="rId2">
            <a:extLst>
              <a:ext uri="{28A0092B-C50C-407E-A947-70E740481C1C}">
                <a14:useLocalDpi xmlns:a14="http://schemas.microsoft.com/office/drawing/2010/main" val="0"/>
              </a:ext>
            </a:extLst>
          </a:blip>
          <a:srcRect l="35337" r="31910"/>
          <a:stretch/>
        </p:blipFill>
        <p:spPr>
          <a:xfrm>
            <a:off x="144396" y="171716"/>
            <a:ext cx="2844951" cy="6514565"/>
          </a:xfrm>
          <a:prstGeom prst="rect">
            <a:avLst/>
          </a:prstGeom>
        </p:spPr>
      </p:pic>
      <p:pic>
        <p:nvPicPr>
          <p:cNvPr id="4" name="Picture 3" descr="A picture containing flower, outdoor, plant, garden&#10;&#10;Description automatically generated">
            <a:extLst>
              <a:ext uri="{FF2B5EF4-FFF2-40B4-BE49-F238E27FC236}">
                <a16:creationId xmlns:a16="http://schemas.microsoft.com/office/drawing/2014/main" id="{B7B27E93-102E-59D1-F3B7-A97295B3756B}"/>
              </a:ext>
            </a:extLst>
          </p:cNvPr>
          <p:cNvPicPr>
            <a:picLocks noChangeAspect="1"/>
          </p:cNvPicPr>
          <p:nvPr/>
        </p:nvPicPr>
        <p:blipFill rotWithShape="1">
          <a:blip r:embed="rId3">
            <a:extLst>
              <a:ext uri="{28A0092B-C50C-407E-A947-70E740481C1C}">
                <a14:useLocalDpi xmlns:a14="http://schemas.microsoft.com/office/drawing/2010/main" val="0"/>
              </a:ext>
            </a:extLst>
          </a:blip>
          <a:srcRect l="17954" r="23362" b="-3"/>
          <a:stretch/>
        </p:blipFill>
        <p:spPr>
          <a:xfrm>
            <a:off x="3138403" y="171716"/>
            <a:ext cx="2867193" cy="6514565"/>
          </a:xfrm>
          <a:prstGeom prst="rect">
            <a:avLst/>
          </a:prstGeom>
        </p:spPr>
      </p:pic>
      <p:pic>
        <p:nvPicPr>
          <p:cNvPr id="8" name="Picture 7">
            <a:extLst>
              <a:ext uri="{FF2B5EF4-FFF2-40B4-BE49-F238E27FC236}">
                <a16:creationId xmlns:a16="http://schemas.microsoft.com/office/drawing/2014/main" id="{A865E3B9-4F0C-E332-5BB0-9F6832124BC5}"/>
              </a:ext>
            </a:extLst>
          </p:cNvPr>
          <p:cNvPicPr>
            <a:picLocks noChangeAspect="1"/>
          </p:cNvPicPr>
          <p:nvPr/>
        </p:nvPicPr>
        <p:blipFill rotWithShape="1">
          <a:blip r:embed="rId4"/>
          <a:srcRect l="225" r="41458" b="-3"/>
          <a:stretch/>
        </p:blipFill>
        <p:spPr>
          <a:xfrm>
            <a:off x="6141024" y="171716"/>
            <a:ext cx="2849255" cy="6514565"/>
          </a:xfrm>
          <a:prstGeom prst="rect">
            <a:avLst/>
          </a:prstGeom>
        </p:spPr>
      </p:pic>
    </p:spTree>
    <p:extLst>
      <p:ext uri="{BB962C8B-B14F-4D97-AF65-F5344CB8AC3E}">
        <p14:creationId xmlns:p14="http://schemas.microsoft.com/office/powerpoint/2010/main" val="133793528"/>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grass, plant, outdoor, flower&#10;&#10;Description automatically generated">
            <a:extLst>
              <a:ext uri="{FF2B5EF4-FFF2-40B4-BE49-F238E27FC236}">
                <a16:creationId xmlns:a16="http://schemas.microsoft.com/office/drawing/2014/main" id="{7468649A-2182-EB94-D65F-6D20F712BA85}"/>
              </a:ext>
            </a:extLst>
          </p:cNvPr>
          <p:cNvPicPr>
            <a:picLocks noChangeAspect="1"/>
          </p:cNvPicPr>
          <p:nvPr/>
        </p:nvPicPr>
        <p:blipFill rotWithShape="1">
          <a:blip r:embed="rId2">
            <a:extLst>
              <a:ext uri="{28A0092B-C50C-407E-A947-70E740481C1C}">
                <a14:useLocalDpi xmlns:a14="http://schemas.microsoft.com/office/drawing/2010/main" val="0"/>
              </a:ext>
            </a:extLst>
          </a:blip>
          <a:srcRect l="15904" r="25867" b="-3"/>
          <a:stretch/>
        </p:blipFill>
        <p:spPr>
          <a:xfrm>
            <a:off x="144396" y="171716"/>
            <a:ext cx="2844951" cy="6514565"/>
          </a:xfrm>
          <a:prstGeom prst="rect">
            <a:avLst/>
          </a:prstGeom>
        </p:spPr>
      </p:pic>
      <p:pic>
        <p:nvPicPr>
          <p:cNvPr id="3" name="Picture 2">
            <a:extLst>
              <a:ext uri="{FF2B5EF4-FFF2-40B4-BE49-F238E27FC236}">
                <a16:creationId xmlns:a16="http://schemas.microsoft.com/office/drawing/2014/main" id="{24E63475-EBA9-63A7-CB34-1641B9D8E48F}"/>
              </a:ext>
            </a:extLst>
          </p:cNvPr>
          <p:cNvPicPr>
            <a:picLocks noChangeAspect="1"/>
          </p:cNvPicPr>
          <p:nvPr/>
        </p:nvPicPr>
        <p:blipFill rotWithShape="1">
          <a:blip r:embed="rId3"/>
          <a:srcRect l="24403" r="16913" b="-3"/>
          <a:stretch/>
        </p:blipFill>
        <p:spPr>
          <a:xfrm>
            <a:off x="3138403" y="171716"/>
            <a:ext cx="2867193" cy="6514565"/>
          </a:xfrm>
          <a:prstGeom prst="rect">
            <a:avLst/>
          </a:prstGeom>
        </p:spPr>
      </p:pic>
      <p:pic>
        <p:nvPicPr>
          <p:cNvPr id="7" name="Picture 6" descr="A picture containing outdoor, grass, plant, flower&#10;&#10;Description automatically generated">
            <a:extLst>
              <a:ext uri="{FF2B5EF4-FFF2-40B4-BE49-F238E27FC236}">
                <a16:creationId xmlns:a16="http://schemas.microsoft.com/office/drawing/2014/main" id="{FF81BAD7-789C-77F5-CB1C-03C43E1D7FCC}"/>
              </a:ext>
            </a:extLst>
          </p:cNvPr>
          <p:cNvPicPr>
            <a:picLocks noChangeAspect="1"/>
          </p:cNvPicPr>
          <p:nvPr/>
        </p:nvPicPr>
        <p:blipFill rotWithShape="1">
          <a:blip r:embed="rId4">
            <a:extLst>
              <a:ext uri="{28A0092B-C50C-407E-A947-70E740481C1C}">
                <a14:useLocalDpi xmlns:a14="http://schemas.microsoft.com/office/drawing/2010/main" val="0"/>
              </a:ext>
            </a:extLst>
          </a:blip>
          <a:srcRect l="25302" r="16381" b="-3"/>
          <a:stretch/>
        </p:blipFill>
        <p:spPr>
          <a:xfrm>
            <a:off x="6141024" y="171716"/>
            <a:ext cx="2849255" cy="6514565"/>
          </a:xfrm>
          <a:prstGeom prst="rect">
            <a:avLst/>
          </a:prstGeom>
        </p:spPr>
      </p:pic>
    </p:spTree>
    <p:extLst>
      <p:ext uri="{BB962C8B-B14F-4D97-AF65-F5344CB8AC3E}">
        <p14:creationId xmlns:p14="http://schemas.microsoft.com/office/powerpoint/2010/main" val="2323243152"/>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299B3117-17FE-237E-DF3E-C4EDC6640188}"/>
              </a:ext>
            </a:extLst>
          </p:cNvPr>
          <p:cNvPicPr>
            <a:picLocks noChangeAspect="1"/>
          </p:cNvPicPr>
          <p:nvPr/>
        </p:nvPicPr>
        <p:blipFill>
          <a:blip r:embed="rId2">
            <a:extLst>
              <a:ext uri="{28A0092B-C50C-407E-A947-70E740481C1C}">
                <a14:useLocalDpi xmlns:a14="http://schemas.microsoft.com/office/drawing/2010/main" val="0"/>
              </a:ext>
            </a:extLst>
          </a:blip>
          <a:srcRect t="6227" b="6227"/>
          <a:stretch/>
        </p:blipFill>
        <p:spPr>
          <a:xfrm>
            <a:off x="-200676" y="-304800"/>
            <a:ext cx="9543066" cy="6265878"/>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Tree>
    <p:extLst>
      <p:ext uri="{BB962C8B-B14F-4D97-AF65-F5344CB8AC3E}">
        <p14:creationId xmlns:p14="http://schemas.microsoft.com/office/powerpoint/2010/main" val="1142854494"/>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0D4ED9-8F3D-CCE9-A7A8-7C1BFD011601}"/>
              </a:ext>
            </a:extLst>
          </p:cNvPr>
          <p:cNvPicPr>
            <a:picLocks noChangeAspect="1"/>
          </p:cNvPicPr>
          <p:nvPr/>
        </p:nvPicPr>
        <p:blipFill rotWithShape="1">
          <a:blip r:embed="rId3"/>
          <a:srcRect t="2378" r="2" b="337"/>
          <a:stretch/>
        </p:blipFill>
        <p:spPr>
          <a:xfrm>
            <a:off x="241299" y="321733"/>
            <a:ext cx="8661401" cy="6214534"/>
          </a:xfrm>
          <a:prstGeom prst="rect">
            <a:avLst/>
          </a:prstGeom>
        </p:spPr>
      </p:pic>
    </p:spTree>
    <p:extLst>
      <p:ext uri="{BB962C8B-B14F-4D97-AF65-F5344CB8AC3E}">
        <p14:creationId xmlns:p14="http://schemas.microsoft.com/office/powerpoint/2010/main" val="41947490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some flowers&#10;&#10;Description automatically generated with medium confidence">
            <a:extLst>
              <a:ext uri="{FF2B5EF4-FFF2-40B4-BE49-F238E27FC236}">
                <a16:creationId xmlns:a16="http://schemas.microsoft.com/office/drawing/2014/main" id="{49B858D0-B3C2-A04D-F8CB-F3E2AEF44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28600"/>
            <a:ext cx="10363200" cy="7315200"/>
          </a:xfrm>
          <a:prstGeom prst="rect">
            <a:avLst/>
          </a:prstGeom>
        </p:spPr>
      </p:pic>
      <p:sp>
        <p:nvSpPr>
          <p:cNvPr id="6" name="Rectangle 5">
            <a:extLst>
              <a:ext uri="{FF2B5EF4-FFF2-40B4-BE49-F238E27FC236}">
                <a16:creationId xmlns:a16="http://schemas.microsoft.com/office/drawing/2014/main" id="{FEDBFC10-7567-16AC-A0E6-990FF14A3B95}"/>
              </a:ext>
            </a:extLst>
          </p:cNvPr>
          <p:cNvSpPr/>
          <p:nvPr/>
        </p:nvSpPr>
        <p:spPr>
          <a:xfrm>
            <a:off x="1356478" y="162303"/>
            <a:ext cx="8136827" cy="1754326"/>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Thank you for your </a:t>
            </a:r>
          </a:p>
          <a:p>
            <a:pPr algn="ctr"/>
            <a:r>
              <a:rPr lang="en-US" sz="5400" b="1" cap="none" spc="0" dirty="0">
                <a:ln w="22225">
                  <a:solidFill>
                    <a:schemeClr val="accent2"/>
                  </a:solidFill>
                  <a:prstDash val="solid"/>
                </a:ln>
                <a:solidFill>
                  <a:schemeClr val="accent2">
                    <a:lumMod val="40000"/>
                    <a:lumOff val="60000"/>
                  </a:schemeClr>
                </a:solidFill>
                <a:effectLst/>
              </a:rPr>
              <a:t>interest and attention</a:t>
            </a:r>
          </a:p>
        </p:txBody>
      </p:sp>
      <p:sp>
        <p:nvSpPr>
          <p:cNvPr id="7" name="Rectangle 6">
            <a:extLst>
              <a:ext uri="{FF2B5EF4-FFF2-40B4-BE49-F238E27FC236}">
                <a16:creationId xmlns:a16="http://schemas.microsoft.com/office/drawing/2014/main" id="{DA08F52A-66DD-795D-7A75-3F89DD69D699}"/>
              </a:ext>
            </a:extLst>
          </p:cNvPr>
          <p:cNvSpPr/>
          <p:nvPr/>
        </p:nvSpPr>
        <p:spPr>
          <a:xfrm>
            <a:off x="2743200" y="856377"/>
            <a:ext cx="6212278" cy="2585323"/>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Consider joining the</a:t>
            </a:r>
          </a:p>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Westwood Library </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Garden Club</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8" name="Rectangle 7">
            <a:extLst>
              <a:ext uri="{FF2B5EF4-FFF2-40B4-BE49-F238E27FC236}">
                <a16:creationId xmlns:a16="http://schemas.microsoft.com/office/drawing/2014/main" id="{E4952A99-376E-D85E-8ED9-0F9EDCE60F8D}"/>
              </a:ext>
            </a:extLst>
          </p:cNvPr>
          <p:cNvSpPr/>
          <p:nvPr/>
        </p:nvSpPr>
        <p:spPr>
          <a:xfrm>
            <a:off x="3354992" y="1775869"/>
            <a:ext cx="5654433" cy="1754326"/>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Add your Name to</a:t>
            </a:r>
          </a:p>
          <a:p>
            <a:pPr algn="ctr"/>
            <a:r>
              <a:rPr lang="en-US" sz="5400" b="1" cap="none" spc="0" dirty="0">
                <a:ln w="22225">
                  <a:solidFill>
                    <a:schemeClr val="accent2"/>
                  </a:solidFill>
                  <a:prstDash val="solid"/>
                </a:ln>
                <a:solidFill>
                  <a:schemeClr val="accent2">
                    <a:lumMod val="40000"/>
                    <a:lumOff val="60000"/>
                  </a:schemeClr>
                </a:solidFill>
                <a:effectLst/>
              </a:rPr>
              <a:t>our </a:t>
            </a:r>
            <a:r>
              <a:rPr lang="en-US" sz="5400" b="1" dirty="0">
                <a:ln w="22225">
                  <a:solidFill>
                    <a:schemeClr val="accent2"/>
                  </a:solidFill>
                  <a:prstDash val="solid"/>
                </a:ln>
                <a:solidFill>
                  <a:schemeClr val="accent2">
                    <a:lumMod val="40000"/>
                    <a:lumOff val="60000"/>
                  </a:schemeClr>
                </a:solidFill>
              </a:rPr>
              <a:t>Email</a:t>
            </a:r>
            <a:r>
              <a:rPr lang="en-US" sz="5400" b="1" cap="none" spc="0" dirty="0">
                <a:ln w="22225">
                  <a:solidFill>
                    <a:schemeClr val="accent2"/>
                  </a:solidFill>
                  <a:prstDash val="solid"/>
                </a:ln>
                <a:solidFill>
                  <a:schemeClr val="accent2">
                    <a:lumMod val="40000"/>
                    <a:lumOff val="60000"/>
                  </a:schemeClr>
                </a:solidFill>
                <a:effectLst/>
              </a:rPr>
              <a:t> List</a:t>
            </a:r>
          </a:p>
        </p:txBody>
      </p:sp>
      <p:sp>
        <p:nvSpPr>
          <p:cNvPr id="9" name="Rectangle 8">
            <a:extLst>
              <a:ext uri="{FF2B5EF4-FFF2-40B4-BE49-F238E27FC236}">
                <a16:creationId xmlns:a16="http://schemas.microsoft.com/office/drawing/2014/main" id="{578780A5-141B-941F-D606-7890D5C1AA58}"/>
              </a:ext>
            </a:extLst>
          </p:cNvPr>
          <p:cNvSpPr/>
          <p:nvPr/>
        </p:nvSpPr>
        <p:spPr>
          <a:xfrm>
            <a:off x="4223979" y="1738174"/>
            <a:ext cx="3916457" cy="1754326"/>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Follow us on</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Facebook</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p:txBody>
      </p:sp>
    </p:spTree>
    <p:extLst>
      <p:ext uri="{BB962C8B-B14F-4D97-AF65-F5344CB8AC3E}">
        <p14:creationId xmlns:p14="http://schemas.microsoft.com/office/powerpoint/2010/main" val="2919583318"/>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anim calcmode="lin" valueType="num">
                                      <p:cBhvr>
                                        <p:cTn id="8" dur="5000" fill="hold"/>
                                        <p:tgtEl>
                                          <p:spTgt spid="6"/>
                                        </p:tgtEl>
                                        <p:attrNameLst>
                                          <p:attrName>ppt_x</p:attrName>
                                        </p:attrNameLst>
                                      </p:cBhvr>
                                      <p:tavLst>
                                        <p:tav tm="0">
                                          <p:val>
                                            <p:strVal val="#ppt_x"/>
                                          </p:val>
                                        </p:tav>
                                        <p:tav tm="100000">
                                          <p:val>
                                            <p:strVal val="#ppt_x"/>
                                          </p:val>
                                        </p:tav>
                                      </p:tavLst>
                                    </p:anim>
                                    <p:anim calcmode="lin" valueType="num">
                                      <p:cBhvr>
                                        <p:cTn id="9" dur="5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500"/>
                            </p:stCondLst>
                            <p:childTnLst>
                              <p:par>
                                <p:cTn id="11" presetID="26" presetClass="emph" presetSubtype="0" fill="hold" grpId="2"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par>
                                <p:cTn id="14" presetID="22" presetClass="exit" presetSubtype="4" fill="hold" grpId="1" nodeType="withEffect">
                                  <p:stCondLst>
                                    <p:cond delay="500"/>
                                  </p:stCondLst>
                                  <p:childTnLst>
                                    <p:animEffect transition="out" filter="wipe(down)">
                                      <p:cBhvr>
                                        <p:cTn id="15" dur="3000"/>
                                        <p:tgtEl>
                                          <p:spTgt spid="6"/>
                                        </p:tgtEl>
                                      </p:cBhvr>
                                    </p:animEffect>
                                    <p:set>
                                      <p:cBhvr>
                                        <p:cTn id="16" dur="1" fill="hold">
                                          <p:stCondLst>
                                            <p:cond delay="2999"/>
                                          </p:stCondLst>
                                        </p:cTn>
                                        <p:tgtEl>
                                          <p:spTgt spid="6"/>
                                        </p:tgtEl>
                                        <p:attrNameLst>
                                          <p:attrName>style.visibility</p:attrName>
                                        </p:attrNameLst>
                                      </p:cBhvr>
                                      <p:to>
                                        <p:strVal val="hidden"/>
                                      </p:to>
                                    </p:set>
                                  </p:childTnLst>
                                </p:cTn>
                              </p:par>
                            </p:childTnLst>
                          </p:cTn>
                        </p:par>
                        <p:par>
                          <p:cTn id="17" fill="hold">
                            <p:stCondLst>
                              <p:cond delay="9000"/>
                            </p:stCondLst>
                            <p:childTnLst>
                              <p:par>
                                <p:cTn id="18" presetID="42" presetClass="entr" presetSubtype="0" fill="hold" grpId="0" nodeType="afterEffect">
                                  <p:stCondLst>
                                    <p:cond delay="0"/>
                                  </p:stCondLst>
                                  <p:iterate type="lt">
                                    <p:tmPct val="0"/>
                                  </p:iterate>
                                  <p:childTnLst>
                                    <p:set>
                                      <p:cBhvr>
                                        <p:cTn id="19" dur="1" fill="hold">
                                          <p:stCondLst>
                                            <p:cond delay="0"/>
                                          </p:stCondLst>
                                        </p:cTn>
                                        <p:tgtEl>
                                          <p:spTgt spid="7"/>
                                        </p:tgtEl>
                                        <p:attrNameLst>
                                          <p:attrName>style.visibility</p:attrName>
                                        </p:attrNameLst>
                                      </p:cBhvr>
                                      <p:to>
                                        <p:strVal val="visible"/>
                                      </p:to>
                                    </p:set>
                                    <p:animEffect transition="in" filter="fade">
                                      <p:cBhvr>
                                        <p:cTn id="20" dur="5000"/>
                                        <p:tgtEl>
                                          <p:spTgt spid="7"/>
                                        </p:tgtEl>
                                      </p:cBhvr>
                                    </p:animEffect>
                                    <p:anim calcmode="lin" valueType="num">
                                      <p:cBhvr>
                                        <p:cTn id="21" dur="5000" fill="hold"/>
                                        <p:tgtEl>
                                          <p:spTgt spid="7"/>
                                        </p:tgtEl>
                                        <p:attrNameLst>
                                          <p:attrName>ppt_x</p:attrName>
                                        </p:attrNameLst>
                                      </p:cBhvr>
                                      <p:tavLst>
                                        <p:tav tm="0">
                                          <p:val>
                                            <p:strVal val="#ppt_x"/>
                                          </p:val>
                                        </p:tav>
                                        <p:tav tm="100000">
                                          <p:val>
                                            <p:strVal val="#ppt_x"/>
                                          </p:val>
                                        </p:tav>
                                      </p:tavLst>
                                    </p:anim>
                                    <p:anim calcmode="lin" valueType="num">
                                      <p:cBhvr>
                                        <p:cTn id="22" dur="5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14000"/>
                            </p:stCondLst>
                            <p:childTnLst>
                              <p:par>
                                <p:cTn id="24" presetID="18" presetClass="emph" presetSubtype="0" fill="hold" grpId="2" nodeType="afterEffect">
                                  <p:stCondLst>
                                    <p:cond delay="1000"/>
                                  </p:stCondLst>
                                  <p:iterate type="lt">
                                    <p:tmPct val="0"/>
                                  </p:iterate>
                                  <p:childTnLst>
                                    <p:set>
                                      <p:cBhvr override="childStyle">
                                        <p:cTn id="25" dur="500" fill="hold"/>
                                        <p:tgtEl>
                                          <p:spTgt spid="7"/>
                                        </p:tgtEl>
                                        <p:attrNameLst>
                                          <p:attrName>style.textDecorationUnderline</p:attrName>
                                        </p:attrNameLst>
                                      </p:cBhvr>
                                      <p:to>
                                        <p:strVal val="true"/>
                                      </p:to>
                                    </p:set>
                                  </p:childTnLst>
                                </p:cTn>
                              </p:par>
                            </p:childTnLst>
                          </p:cTn>
                        </p:par>
                        <p:par>
                          <p:cTn id="26" fill="hold">
                            <p:stCondLst>
                              <p:cond delay="15500"/>
                            </p:stCondLst>
                            <p:childTnLst>
                              <p:par>
                                <p:cTn id="27" presetID="22" presetClass="exit" presetSubtype="4" fill="hold" grpId="1" nodeType="afterEffect">
                                  <p:stCondLst>
                                    <p:cond delay="0"/>
                                  </p:stCondLst>
                                  <p:iterate type="lt">
                                    <p:tmPct val="0"/>
                                  </p:iterate>
                                  <p:childTnLst>
                                    <p:animEffect transition="out" filter="wipe(down)">
                                      <p:cBhvr>
                                        <p:cTn id="28" dur="3000"/>
                                        <p:tgtEl>
                                          <p:spTgt spid="7"/>
                                        </p:tgtEl>
                                      </p:cBhvr>
                                    </p:animEffect>
                                    <p:set>
                                      <p:cBhvr>
                                        <p:cTn id="29" dur="1" fill="hold">
                                          <p:stCondLst>
                                            <p:cond delay="2999"/>
                                          </p:stCondLst>
                                        </p:cTn>
                                        <p:tgtEl>
                                          <p:spTgt spid="7"/>
                                        </p:tgtEl>
                                        <p:attrNameLst>
                                          <p:attrName>style.visibility</p:attrName>
                                        </p:attrNameLst>
                                      </p:cBhvr>
                                      <p:to>
                                        <p:strVal val="hidden"/>
                                      </p:to>
                                    </p:set>
                                  </p:childTnLst>
                                </p:cTn>
                              </p:par>
                            </p:childTnLst>
                          </p:cTn>
                        </p:par>
                        <p:par>
                          <p:cTn id="30" fill="hold">
                            <p:stCondLst>
                              <p:cond delay="18500"/>
                            </p:stCondLst>
                            <p:childTnLst>
                              <p:par>
                                <p:cTn id="31" presetID="42" presetClass="entr" presetSubtype="0" fill="hold" grpId="0" nodeType="afterEffect">
                                  <p:stCondLst>
                                    <p:cond delay="100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fade">
                                      <p:cBhvr>
                                        <p:cTn id="33" dur="5000"/>
                                        <p:tgtEl>
                                          <p:spTgt spid="8"/>
                                        </p:tgtEl>
                                      </p:cBhvr>
                                    </p:animEffect>
                                    <p:anim calcmode="lin" valueType="num">
                                      <p:cBhvr>
                                        <p:cTn id="34" dur="5000" fill="hold"/>
                                        <p:tgtEl>
                                          <p:spTgt spid="8"/>
                                        </p:tgtEl>
                                        <p:attrNameLst>
                                          <p:attrName>ppt_x</p:attrName>
                                        </p:attrNameLst>
                                      </p:cBhvr>
                                      <p:tavLst>
                                        <p:tav tm="0">
                                          <p:val>
                                            <p:strVal val="#ppt_x"/>
                                          </p:val>
                                        </p:tav>
                                        <p:tav tm="100000">
                                          <p:val>
                                            <p:strVal val="#ppt_x"/>
                                          </p:val>
                                        </p:tav>
                                      </p:tavLst>
                                    </p:anim>
                                    <p:anim calcmode="lin" valueType="num">
                                      <p:cBhvr>
                                        <p:cTn id="35" dur="5000" fill="hold"/>
                                        <p:tgtEl>
                                          <p:spTgt spid="8"/>
                                        </p:tgtEl>
                                        <p:attrNameLst>
                                          <p:attrName>ppt_y</p:attrName>
                                        </p:attrNameLst>
                                      </p:cBhvr>
                                      <p:tavLst>
                                        <p:tav tm="0">
                                          <p:val>
                                            <p:strVal val="#ppt_y+.1"/>
                                          </p:val>
                                        </p:tav>
                                        <p:tav tm="100000">
                                          <p:val>
                                            <p:strVal val="#ppt_y"/>
                                          </p:val>
                                        </p:tav>
                                      </p:tavLst>
                                    </p:anim>
                                  </p:childTnLst>
                                </p:cTn>
                              </p:par>
                            </p:childTnLst>
                          </p:cTn>
                        </p:par>
                        <p:par>
                          <p:cTn id="36" fill="hold">
                            <p:stCondLst>
                              <p:cond delay="24500"/>
                            </p:stCondLst>
                            <p:childTnLst>
                              <p:par>
                                <p:cTn id="37" presetID="19" presetClass="emph" presetSubtype="0" fill="hold" grpId="2" nodeType="afterEffect">
                                  <p:stCondLst>
                                    <p:cond delay="0"/>
                                  </p:stCondLst>
                                  <p:iterate type="lt">
                                    <p:tmPct val="10000"/>
                                  </p:iterate>
                                  <p:childTnLst>
                                    <p:animClr clrSpc="rgb" dir="cw">
                                      <p:cBhvr override="childStyle">
                                        <p:cTn id="38" dur="500" fill="hold"/>
                                        <p:tgtEl>
                                          <p:spTgt spid="8"/>
                                        </p:tgtEl>
                                        <p:attrNameLst>
                                          <p:attrName>style.color</p:attrName>
                                        </p:attrNameLst>
                                      </p:cBhvr>
                                      <p:to>
                                        <a:schemeClr val="hlink"/>
                                      </p:to>
                                    </p:animClr>
                                    <p:animClr clrSpc="rgb" dir="cw">
                                      <p:cBhvr>
                                        <p:cTn id="39" dur="500" fill="hold"/>
                                        <p:tgtEl>
                                          <p:spTgt spid="8"/>
                                        </p:tgtEl>
                                        <p:attrNameLst>
                                          <p:attrName>fillcolor</p:attrName>
                                        </p:attrNameLst>
                                      </p:cBhvr>
                                      <p:to>
                                        <a:schemeClr val="hlink"/>
                                      </p:to>
                                    </p:animClr>
                                    <p:set>
                                      <p:cBhvr>
                                        <p:cTn id="40" dur="500" fill="hold"/>
                                        <p:tgtEl>
                                          <p:spTgt spid="8"/>
                                        </p:tgtEl>
                                        <p:attrNameLst>
                                          <p:attrName>fill.type</p:attrName>
                                        </p:attrNameLst>
                                      </p:cBhvr>
                                      <p:to>
                                        <p:strVal val="solid"/>
                                      </p:to>
                                    </p:set>
                                    <p:set>
                                      <p:cBhvr>
                                        <p:cTn id="41" dur="500" fill="hold"/>
                                        <p:tgtEl>
                                          <p:spTgt spid="8"/>
                                        </p:tgtEl>
                                        <p:attrNameLst>
                                          <p:attrName>fill.on</p:attrName>
                                        </p:attrNameLst>
                                      </p:cBhvr>
                                      <p:to>
                                        <p:strVal val="true"/>
                                      </p:to>
                                    </p:set>
                                  </p:childTnLst>
                                </p:cTn>
                              </p:par>
                            </p:childTnLst>
                          </p:cTn>
                        </p:par>
                        <p:par>
                          <p:cTn id="42" fill="hold">
                            <p:stCondLst>
                              <p:cond delay="26200"/>
                            </p:stCondLst>
                            <p:childTnLst>
                              <p:par>
                                <p:cTn id="43" presetID="22" presetClass="exit" presetSubtype="4" fill="hold" grpId="1" nodeType="afterEffect">
                                  <p:stCondLst>
                                    <p:cond delay="0"/>
                                  </p:stCondLst>
                                  <p:iterate type="lt">
                                    <p:tmPct val="0"/>
                                  </p:iterate>
                                  <p:childTnLst>
                                    <p:animEffect transition="out" filter="wipe(down)">
                                      <p:cBhvr>
                                        <p:cTn id="44" dur="2000"/>
                                        <p:tgtEl>
                                          <p:spTgt spid="8"/>
                                        </p:tgtEl>
                                      </p:cBhvr>
                                    </p:animEffect>
                                    <p:set>
                                      <p:cBhvr>
                                        <p:cTn id="45" dur="1" fill="hold">
                                          <p:stCondLst>
                                            <p:cond delay="1999"/>
                                          </p:stCondLst>
                                        </p:cTn>
                                        <p:tgtEl>
                                          <p:spTgt spid="8"/>
                                        </p:tgtEl>
                                        <p:attrNameLst>
                                          <p:attrName>style.visibility</p:attrName>
                                        </p:attrNameLst>
                                      </p:cBhvr>
                                      <p:to>
                                        <p:strVal val="hidden"/>
                                      </p:to>
                                    </p:set>
                                  </p:childTnLst>
                                </p:cTn>
                              </p:par>
                            </p:childTnLst>
                          </p:cTn>
                        </p:par>
                        <p:par>
                          <p:cTn id="46" fill="hold">
                            <p:stCondLst>
                              <p:cond delay="28200"/>
                            </p:stCondLst>
                            <p:childTnLst>
                              <p:par>
                                <p:cTn id="47" presetID="42" presetClass="entr" presetSubtype="0"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0"/>
                                        <p:tgtEl>
                                          <p:spTgt spid="9"/>
                                        </p:tgtEl>
                                      </p:cBhvr>
                                    </p:animEffect>
                                    <p:anim calcmode="lin" valueType="num">
                                      <p:cBhvr>
                                        <p:cTn id="50" dur="5000" fill="hold"/>
                                        <p:tgtEl>
                                          <p:spTgt spid="9"/>
                                        </p:tgtEl>
                                        <p:attrNameLst>
                                          <p:attrName>ppt_x</p:attrName>
                                        </p:attrNameLst>
                                      </p:cBhvr>
                                      <p:tavLst>
                                        <p:tav tm="0">
                                          <p:val>
                                            <p:strVal val="#ppt_x"/>
                                          </p:val>
                                        </p:tav>
                                        <p:tav tm="100000">
                                          <p:val>
                                            <p:strVal val="#ppt_x"/>
                                          </p:val>
                                        </p:tav>
                                      </p:tavLst>
                                    </p:anim>
                                    <p:anim calcmode="lin" valueType="num">
                                      <p:cBhvr>
                                        <p:cTn id="51" dur="5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46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3E0E33E-93E3-8099-F8BB-382799C52049}"/>
              </a:ext>
            </a:extLst>
          </p:cNvPr>
          <p:cNvSpPr>
            <a:spLocks noGrp="1" noChangeArrowheads="1"/>
          </p:cNvSpPr>
          <p:nvPr>
            <p:ph type="title"/>
          </p:nvPr>
        </p:nvSpPr>
        <p:spPr/>
        <p:txBody>
          <a:bodyPr/>
          <a:lstStyle/>
          <a:p>
            <a:r>
              <a:rPr lang="en-US" altLang="en-US" dirty="0"/>
              <a:t>Consider the type of Garden that you want to create</a:t>
            </a:r>
          </a:p>
        </p:txBody>
      </p:sp>
      <p:sp>
        <p:nvSpPr>
          <p:cNvPr id="8195" name="Rectangle 3">
            <a:extLst>
              <a:ext uri="{FF2B5EF4-FFF2-40B4-BE49-F238E27FC236}">
                <a16:creationId xmlns:a16="http://schemas.microsoft.com/office/drawing/2014/main" id="{3EBC91CD-01EF-630A-F745-6ADC77613EE5}"/>
              </a:ext>
            </a:extLst>
          </p:cNvPr>
          <p:cNvSpPr>
            <a:spLocks noGrp="1" noChangeArrowheads="1"/>
          </p:cNvSpPr>
          <p:nvPr>
            <p:ph type="body" idx="1"/>
          </p:nvPr>
        </p:nvSpPr>
        <p:spPr/>
        <p:txBody>
          <a:bodyPr/>
          <a:lstStyle/>
          <a:p>
            <a:pPr>
              <a:buFontTx/>
              <a:buNone/>
            </a:pPr>
            <a:r>
              <a:rPr lang="en-US" altLang="en-US"/>
              <a:t>* Vegetable			* Raised bed</a:t>
            </a:r>
          </a:p>
          <a:p>
            <a:pPr>
              <a:buFontTx/>
              <a:buNone/>
            </a:pPr>
            <a:r>
              <a:rPr lang="en-US" altLang="en-US"/>
              <a:t>*  Perennial                          * Water garden</a:t>
            </a:r>
          </a:p>
          <a:p>
            <a:pPr>
              <a:buFontTx/>
              <a:buNone/>
            </a:pPr>
            <a:r>
              <a:rPr lang="en-US" altLang="en-US"/>
              <a:t>* Annual border                  </a:t>
            </a:r>
          </a:p>
          <a:p>
            <a:pPr>
              <a:buFontTx/>
              <a:buNone/>
            </a:pPr>
            <a:r>
              <a:rPr lang="en-US" altLang="en-US"/>
              <a:t>* Container</a:t>
            </a:r>
          </a:p>
          <a:p>
            <a:endParaRPr lang="en-US" altLang="en-US"/>
          </a:p>
        </p:txBody>
      </p:sp>
      <p:pic>
        <p:nvPicPr>
          <p:cNvPr id="8196" name="Picture 4" descr="512,316 Garden Tools Images, Stock Photos &amp; Vectors | Shutterstock">
            <a:extLst>
              <a:ext uri="{FF2B5EF4-FFF2-40B4-BE49-F238E27FC236}">
                <a16:creationId xmlns:a16="http://schemas.microsoft.com/office/drawing/2014/main" id="{817AA9E5-310C-EF0B-BB84-6C1288BDF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29200"/>
            <a:ext cx="9144000" cy="1965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Word&#10;&#10;Description automatically generated">
            <a:extLst>
              <a:ext uri="{FF2B5EF4-FFF2-40B4-BE49-F238E27FC236}">
                <a16:creationId xmlns:a16="http://schemas.microsoft.com/office/drawing/2014/main" id="{7831C9A1-DACC-0541-5F69-30133ECCE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677400" cy="7239000"/>
          </a:xfrm>
          <a:prstGeom prst="rect">
            <a:avLst/>
          </a:prstGeom>
        </p:spPr>
      </p:pic>
    </p:spTree>
    <p:extLst>
      <p:ext uri="{BB962C8B-B14F-4D97-AF65-F5344CB8AC3E}">
        <p14:creationId xmlns:p14="http://schemas.microsoft.com/office/powerpoint/2010/main" val="3890825509"/>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l="-15000" r="-1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5045DC-3086-2A55-23A0-61181B14CBB6}"/>
              </a:ext>
            </a:extLst>
          </p:cNvPr>
          <p:cNvSpPr/>
          <p:nvPr/>
        </p:nvSpPr>
        <p:spPr>
          <a:xfrm>
            <a:off x="1524000" y="762000"/>
            <a:ext cx="5962210" cy="923330"/>
          </a:xfrm>
          <a:prstGeom prst="rect">
            <a:avLst/>
          </a:prstGeom>
          <a:noFill/>
        </p:spPr>
        <p:txBody>
          <a:bodyPr wrap="none" lIns="91440" tIns="45720" rIns="91440" bIns="45720">
            <a:spAutoFit/>
          </a:bodyPr>
          <a:lstStyle/>
          <a:p>
            <a:pPr algn="ctr"/>
            <a:r>
              <a:rPr lang="en-US" sz="5400" b="1" u="sng" cap="none" spc="0" dirty="0">
                <a:ln w="22225">
                  <a:solidFill>
                    <a:schemeClr val="accent2"/>
                  </a:solidFill>
                  <a:prstDash val="solid"/>
                </a:ln>
                <a:solidFill>
                  <a:schemeClr val="accent2">
                    <a:lumMod val="40000"/>
                    <a:lumOff val="60000"/>
                  </a:schemeClr>
                </a:solidFill>
                <a:effectLst/>
              </a:rPr>
              <a:t>Next In Our Series</a:t>
            </a:r>
            <a:r>
              <a:rPr lang="en-US" sz="5400" b="1" cap="none" spc="0" dirty="0">
                <a:ln w="22225">
                  <a:solidFill>
                    <a:schemeClr val="accent2"/>
                  </a:solidFill>
                  <a:prstDash val="solid"/>
                </a:ln>
                <a:solidFill>
                  <a:schemeClr val="accent2">
                    <a:lumMod val="40000"/>
                    <a:lumOff val="60000"/>
                  </a:schemeClr>
                </a:solidFill>
                <a:effectLst/>
              </a:rPr>
              <a:t>:</a:t>
            </a:r>
          </a:p>
        </p:txBody>
      </p:sp>
      <p:sp>
        <p:nvSpPr>
          <p:cNvPr id="3" name="Rectangle 2">
            <a:extLst>
              <a:ext uri="{FF2B5EF4-FFF2-40B4-BE49-F238E27FC236}">
                <a16:creationId xmlns:a16="http://schemas.microsoft.com/office/drawing/2014/main" id="{8869A55F-B981-2F96-FEE9-91E6295848EE}"/>
              </a:ext>
            </a:extLst>
          </p:cNvPr>
          <p:cNvSpPr/>
          <p:nvPr/>
        </p:nvSpPr>
        <p:spPr>
          <a:xfrm>
            <a:off x="980423" y="2320558"/>
            <a:ext cx="6492483" cy="830997"/>
          </a:xfrm>
          <a:prstGeom prst="rect">
            <a:avLst/>
          </a:prstGeom>
          <a:noFill/>
        </p:spPr>
        <p:txBody>
          <a:bodyPr wrap="none" lIns="91440" tIns="45720" rIns="91440" bIns="45720">
            <a:spAutoFit/>
          </a:bodyPr>
          <a:lstStyle/>
          <a:p>
            <a:pPr algn="ctr"/>
            <a:r>
              <a:rPr lang="en-US" sz="4800" b="1" cap="none" spc="0" dirty="0">
                <a:ln w="12700">
                  <a:solidFill>
                    <a:schemeClr val="tx1"/>
                  </a:solidFill>
                  <a:prstDash val="solid"/>
                </a:ln>
                <a:pattFill prst="pct50">
                  <a:fgClr>
                    <a:schemeClr val="accent1">
                      <a:lumMod val="75000"/>
                    </a:schemeClr>
                  </a:fgClr>
                  <a:bgClr>
                    <a:srgbClr val="297B58"/>
                  </a:bgClr>
                </a:pattFill>
                <a:effectLst>
                  <a:outerShdw dist="38100" dir="2640000" algn="bl" rotWithShape="0">
                    <a:schemeClr val="accent1"/>
                  </a:outerShdw>
                </a:effectLst>
              </a:rPr>
              <a:t>February:  Bee Keeping</a:t>
            </a:r>
          </a:p>
        </p:txBody>
      </p:sp>
      <p:sp>
        <p:nvSpPr>
          <p:cNvPr id="4" name="Rectangle 3">
            <a:extLst>
              <a:ext uri="{FF2B5EF4-FFF2-40B4-BE49-F238E27FC236}">
                <a16:creationId xmlns:a16="http://schemas.microsoft.com/office/drawing/2014/main" id="{8065EDDB-F6D5-D468-ADF0-CE76F768E594}"/>
              </a:ext>
            </a:extLst>
          </p:cNvPr>
          <p:cNvSpPr/>
          <p:nvPr/>
        </p:nvSpPr>
        <p:spPr>
          <a:xfrm>
            <a:off x="946365" y="3244781"/>
            <a:ext cx="6778074" cy="830997"/>
          </a:xfrm>
          <a:prstGeom prst="rect">
            <a:avLst/>
          </a:prstGeom>
          <a:noFill/>
        </p:spPr>
        <p:txBody>
          <a:bodyPr wrap="none" lIns="91440" tIns="45720" rIns="91440" bIns="45720">
            <a:spAutoFit/>
          </a:bodyPr>
          <a:lstStyle/>
          <a:p>
            <a:pPr algn="ctr"/>
            <a:r>
              <a:rPr lang="en-US" sz="4800" b="1" cap="none" spc="0" dirty="0">
                <a:ln w="22225">
                  <a:solidFill>
                    <a:schemeClr val="accent2"/>
                  </a:solidFill>
                  <a:prstDash val="solid"/>
                </a:ln>
                <a:solidFill>
                  <a:schemeClr val="accent2">
                    <a:lumMod val="40000"/>
                    <a:lumOff val="60000"/>
                  </a:schemeClr>
                </a:solidFill>
                <a:effectLst/>
              </a:rPr>
              <a:t>March:  Beginner Bonsai</a:t>
            </a:r>
          </a:p>
        </p:txBody>
      </p:sp>
      <p:sp>
        <p:nvSpPr>
          <p:cNvPr id="5" name="Rectangle 4">
            <a:extLst>
              <a:ext uri="{FF2B5EF4-FFF2-40B4-BE49-F238E27FC236}">
                <a16:creationId xmlns:a16="http://schemas.microsoft.com/office/drawing/2014/main" id="{95C8E189-87C4-1D29-90C5-B0380B2BEF25}"/>
              </a:ext>
            </a:extLst>
          </p:cNvPr>
          <p:cNvSpPr/>
          <p:nvPr/>
        </p:nvSpPr>
        <p:spPr>
          <a:xfrm>
            <a:off x="93313" y="4143604"/>
            <a:ext cx="9037987" cy="830997"/>
          </a:xfrm>
          <a:prstGeom prst="rect">
            <a:avLst/>
          </a:prstGeom>
          <a:noFill/>
        </p:spPr>
        <p:txBody>
          <a:bodyPr wrap="none" lIns="91440" tIns="45720" rIns="91440" bIns="45720">
            <a:spAutoFit/>
          </a:bodyPr>
          <a:lstStyle/>
          <a:p>
            <a:pPr algn="ctr"/>
            <a:r>
              <a:rPr lang="en-US" sz="4800" b="1" cap="none" spc="0" dirty="0">
                <a:ln w="12700">
                  <a:solidFill>
                    <a:schemeClr val="tx1">
                      <a:lumMod val="75000"/>
                      <a:lumOff val="25000"/>
                    </a:schemeClr>
                  </a:solidFill>
                  <a:prstDash val="solid"/>
                </a:ln>
                <a:pattFill prst="pct50">
                  <a:fgClr>
                    <a:schemeClr val="accent1">
                      <a:lumMod val="75000"/>
                    </a:schemeClr>
                  </a:fgClr>
                  <a:bgClr>
                    <a:srgbClr val="00B050"/>
                  </a:bgClr>
                </a:pattFill>
                <a:effectLst>
                  <a:outerShdw dist="38100" dir="2640000" algn="bl" rotWithShape="0">
                    <a:schemeClr val="accent1"/>
                  </a:outerShdw>
                </a:effectLst>
              </a:rPr>
              <a:t>April:  Gardening the Green Way</a:t>
            </a:r>
          </a:p>
        </p:txBody>
      </p:sp>
    </p:spTree>
    <p:extLst>
      <p:ext uri="{BB962C8B-B14F-4D97-AF65-F5344CB8AC3E}">
        <p14:creationId xmlns:p14="http://schemas.microsoft.com/office/powerpoint/2010/main" val="3517162363"/>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50">
                <a:alpha val="62000"/>
              </a:srgbClr>
            </a:gs>
            <a:gs pos="24000">
              <a:schemeClr val="accent6">
                <a:lumMod val="45000"/>
                <a:lumOff val="55000"/>
                <a:alpha val="89000"/>
              </a:schemeClr>
            </a:gs>
            <a:gs pos="100000">
              <a:schemeClr val="accent6">
                <a:lumMod val="40000"/>
                <a:lumOff val="60000"/>
                <a:alpha val="76000"/>
              </a:schemeClr>
            </a:gs>
            <a:gs pos="99000">
              <a:srgbClr val="FFFF00"/>
            </a:gs>
          </a:gsLst>
          <a:lin ang="2700000" scaled="1"/>
          <a:tileRect/>
        </a:gradFill>
        <a:effectLst/>
      </p:bgPr>
    </p:bg>
    <p:spTree>
      <p:nvGrpSpPr>
        <p:cNvPr id="1" name=""/>
        <p:cNvGrpSpPr/>
        <p:nvPr/>
      </p:nvGrpSpPr>
      <p:grpSpPr>
        <a:xfrm>
          <a:off x="0" y="0"/>
          <a:ext cx="0" cy="0"/>
          <a:chOff x="0" y="0"/>
          <a:chExt cx="0" cy="0"/>
        </a:xfrm>
      </p:grpSpPr>
      <p:sp>
        <p:nvSpPr>
          <p:cNvPr id="10244" name="Rectangle 4">
            <a:extLst>
              <a:ext uri="{FF2B5EF4-FFF2-40B4-BE49-F238E27FC236}">
                <a16:creationId xmlns:a16="http://schemas.microsoft.com/office/drawing/2014/main" id="{8C231046-8EB8-9527-805C-3469EB7A4542}"/>
              </a:ext>
            </a:extLst>
          </p:cNvPr>
          <p:cNvSpPr>
            <a:spLocks noGrp="1" noChangeArrowheads="1"/>
          </p:cNvSpPr>
          <p:nvPr>
            <p:ph type="title"/>
          </p:nvPr>
        </p:nvSpPr>
        <p:spPr>
          <a:xfrm>
            <a:off x="0" y="342900"/>
            <a:ext cx="7772400" cy="1143000"/>
          </a:xfrm>
        </p:spPr>
        <p:txBody>
          <a:bodyPr/>
          <a:lstStyle/>
          <a:p>
            <a:r>
              <a:rPr lang="en-US" altLang="en-US" dirty="0">
                <a:solidFill>
                  <a:schemeClr val="accent2">
                    <a:lumMod val="40000"/>
                    <a:lumOff val="60000"/>
                  </a:schemeClr>
                </a:solidFill>
              </a:rPr>
              <a:t>Vegetable Garden </a:t>
            </a:r>
          </a:p>
        </p:txBody>
      </p:sp>
      <p:sp>
        <p:nvSpPr>
          <p:cNvPr id="10254" name="Rectangle 14">
            <a:extLst>
              <a:ext uri="{FF2B5EF4-FFF2-40B4-BE49-F238E27FC236}">
                <a16:creationId xmlns:a16="http://schemas.microsoft.com/office/drawing/2014/main" id="{91AE661E-9235-5895-F11B-AF3DEA8B220D}"/>
              </a:ext>
            </a:extLst>
          </p:cNvPr>
          <p:cNvSpPr>
            <a:spLocks noGrp="1" noChangeArrowheads="1"/>
          </p:cNvSpPr>
          <p:nvPr>
            <p:ph type="body" sz="half" idx="2"/>
          </p:nvPr>
        </p:nvSpPr>
        <p:spPr>
          <a:xfrm>
            <a:off x="4847091" y="2283506"/>
            <a:ext cx="3810000" cy="3044823"/>
          </a:xfrm>
        </p:spPr>
        <p:txBody>
          <a:bodyPr/>
          <a:lstStyle/>
          <a:p>
            <a:pPr>
              <a:buFont typeface="Arial" panose="020B0604020202020204" pitchFamily="34" charset="0"/>
              <a:buChar char="•"/>
            </a:pPr>
            <a:r>
              <a:rPr lang="en-US" altLang="en-US" sz="3600" dirty="0"/>
              <a:t>Grows best in full sun</a:t>
            </a:r>
          </a:p>
          <a:p>
            <a:pPr>
              <a:buFont typeface="Arial" panose="020B0604020202020204" pitchFamily="34" charset="0"/>
              <a:buChar char="•"/>
            </a:pPr>
            <a:r>
              <a:rPr lang="en-US" altLang="en-US" sz="3600" dirty="0"/>
              <a:t>Water regularly</a:t>
            </a:r>
          </a:p>
          <a:p>
            <a:pPr>
              <a:buFont typeface="Arial" panose="020B0604020202020204" pitchFamily="34" charset="0"/>
              <a:buChar char="•"/>
            </a:pPr>
            <a:r>
              <a:rPr lang="en-US" altLang="en-US" sz="3600" dirty="0"/>
              <a:t>Consistent care</a:t>
            </a:r>
          </a:p>
          <a:p>
            <a:pPr>
              <a:buFont typeface="Arial" panose="020B0604020202020204" pitchFamily="34" charset="0"/>
              <a:buChar char="•"/>
            </a:pPr>
            <a:r>
              <a:rPr lang="en-US" altLang="en-US" sz="3600" dirty="0"/>
              <a:t>Feed regularly</a:t>
            </a:r>
          </a:p>
          <a:p>
            <a:pPr>
              <a:buFont typeface="Arial" panose="020B0604020202020204" pitchFamily="34" charset="0"/>
              <a:buChar char="•"/>
            </a:pPr>
            <a:r>
              <a:rPr lang="en-US" altLang="en-US" sz="3600" dirty="0"/>
              <a:t>Control pests</a:t>
            </a:r>
          </a:p>
          <a:p>
            <a:pPr>
              <a:buFont typeface="Arial" panose="020B0604020202020204" pitchFamily="34" charset="0"/>
              <a:buChar char="•"/>
            </a:pPr>
            <a:endParaRPr lang="en-US" altLang="en-US" sz="2800" dirty="0"/>
          </a:p>
          <a:p>
            <a:endParaRPr lang="en-US" altLang="en-US" sz="2800" dirty="0"/>
          </a:p>
        </p:txBody>
      </p:sp>
      <p:sp>
        <p:nvSpPr>
          <p:cNvPr id="10243" name="WordArt 3">
            <a:extLst>
              <a:ext uri="{FF2B5EF4-FFF2-40B4-BE49-F238E27FC236}">
                <a16:creationId xmlns:a16="http://schemas.microsoft.com/office/drawing/2014/main" id="{826DD5A4-915B-A0FE-664F-E9F0F10C9575}"/>
              </a:ext>
            </a:extLst>
          </p:cNvPr>
          <p:cNvSpPr>
            <a:spLocks noChangeArrowheads="1" noChangeShapeType="1" noTextEdit="1"/>
          </p:cNvSpPr>
          <p:nvPr/>
        </p:nvSpPr>
        <p:spPr bwMode="auto">
          <a:xfrm>
            <a:off x="381000" y="152400"/>
            <a:ext cx="6629400" cy="1679575"/>
          </a:xfrm>
          <a:prstGeom prst="rect">
            <a:avLst/>
          </a:prstGeom>
          <a:gradFill>
            <a:gsLst>
              <a:gs pos="0">
                <a:srgbClr val="00B050"/>
              </a:gs>
              <a:gs pos="54000">
                <a:schemeClr val="accent6">
                  <a:lumMod val="45000"/>
                  <a:lumOff val="55000"/>
                  <a:alpha val="89000"/>
                </a:schemeClr>
              </a:gs>
              <a:gs pos="100000">
                <a:schemeClr val="accent6">
                  <a:lumMod val="40000"/>
                  <a:lumOff val="60000"/>
                  <a:alpha val="76000"/>
                </a:schemeClr>
              </a:gs>
              <a:gs pos="92000">
                <a:srgbClr val="FFFF00"/>
              </a:gs>
            </a:gsLst>
            <a:lin ang="2700000" scaled="1"/>
          </a:gradFill>
          <a:ln>
            <a:noFill/>
          </a:ln>
        </p:spPr>
        <p:txBody>
          <a:bodyPr wrap="none" fromWordArt="1">
            <a:prstTxWarp prst="textPlain">
              <a:avLst>
                <a:gd name="adj" fmla="val 50000"/>
              </a:avLst>
            </a:prstTxWarp>
          </a:bodyPr>
          <a:lstStyle/>
          <a:p>
            <a:pPr algn="ctr"/>
            <a:r>
              <a:rPr lang="en-US" sz="3600" kern="10" dirty="0">
                <a:gradFill rotWithShape="0">
                  <a:gsLst>
                    <a:gs pos="0">
                      <a:schemeClr val="accent2"/>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Vegetable Garden</a:t>
            </a:r>
          </a:p>
        </p:txBody>
      </p:sp>
      <p:sp>
        <p:nvSpPr>
          <p:cNvPr id="10245" name="Rectangle 5">
            <a:extLst>
              <a:ext uri="{FF2B5EF4-FFF2-40B4-BE49-F238E27FC236}">
                <a16:creationId xmlns:a16="http://schemas.microsoft.com/office/drawing/2014/main" id="{EB84D80E-CC40-BDAD-F054-7435CD0C080A}"/>
              </a:ext>
            </a:extLst>
          </p:cNvPr>
          <p:cNvSpPr>
            <a:spLocks noChangeArrowheads="1"/>
          </p:cNvSpPr>
          <p:nvPr/>
        </p:nvSpPr>
        <p:spPr bwMode="auto">
          <a:xfrm>
            <a:off x="45720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10246" name="Rectangle 6">
            <a:extLst>
              <a:ext uri="{FF2B5EF4-FFF2-40B4-BE49-F238E27FC236}">
                <a16:creationId xmlns:a16="http://schemas.microsoft.com/office/drawing/2014/main" id="{70743BF4-5166-C8FF-EA79-C01D6D1CDDC0}"/>
              </a:ext>
            </a:extLst>
          </p:cNvPr>
          <p:cNvSpPr>
            <a:spLocks noChangeArrowheads="1"/>
          </p:cNvSpPr>
          <p:nvPr/>
        </p:nvSpPr>
        <p:spPr bwMode="auto">
          <a:xfrm>
            <a:off x="149225" y="198482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10248" name="AutoShape 8" descr="Small Vegetable Garden Ideas | Garden Gate">
            <a:extLst>
              <a:ext uri="{FF2B5EF4-FFF2-40B4-BE49-F238E27FC236}">
                <a16:creationId xmlns:a16="http://schemas.microsoft.com/office/drawing/2014/main" id="{CEFFA5CA-3DCD-8D68-9549-72FC32355B05}"/>
              </a:ext>
            </a:extLst>
          </p:cNvPr>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0" name="AutoShape 10" descr="Small Vegetable Garden Ideas | Garden Gate">
            <a:extLst>
              <a:ext uri="{FF2B5EF4-FFF2-40B4-BE49-F238E27FC236}">
                <a16:creationId xmlns:a16="http://schemas.microsoft.com/office/drawing/2014/main" id="{EFAD972F-D477-D484-8FB7-0908152A9708}"/>
              </a:ext>
            </a:extLst>
          </p:cNvPr>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2" name="AutoShape 12">
            <a:extLst>
              <a:ext uri="{FF2B5EF4-FFF2-40B4-BE49-F238E27FC236}">
                <a16:creationId xmlns:a16="http://schemas.microsoft.com/office/drawing/2014/main" id="{F4D5B9EE-0B3E-4E2C-B5C3-FAFF08A8CE60}"/>
              </a:ext>
            </a:extLst>
          </p:cNvPr>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6" name="AutoShape 16">
            <a:extLst>
              <a:ext uri="{FF2B5EF4-FFF2-40B4-BE49-F238E27FC236}">
                <a16:creationId xmlns:a16="http://schemas.microsoft.com/office/drawing/2014/main" id="{0247AF74-A941-2616-6671-17A6878DAEDB}"/>
              </a:ext>
            </a:extLst>
          </p:cNvPr>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257" name="Picture 17">
            <a:extLst>
              <a:ext uri="{FF2B5EF4-FFF2-40B4-BE49-F238E27FC236}">
                <a16:creationId xmlns:a16="http://schemas.microsoft.com/office/drawing/2014/main" id="{75628E4A-3EE7-6CD4-73CA-F1CD64EC4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90763"/>
            <a:ext cx="4572000" cy="35956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27C54A2-FD92-7283-49CB-45074E604162}"/>
              </a:ext>
            </a:extLst>
          </p:cNvPr>
          <p:cNvSpPr>
            <a:spLocks noGrp="1" noChangeArrowheads="1"/>
          </p:cNvSpPr>
          <p:nvPr>
            <p:ph type="title"/>
          </p:nvPr>
        </p:nvSpPr>
        <p:spPr/>
        <p:txBody>
          <a:bodyPr/>
          <a:lstStyle/>
          <a:p>
            <a:r>
              <a:rPr lang="en-US" altLang="en-US" dirty="0">
                <a:solidFill>
                  <a:srgbClr val="CCFFCC"/>
                </a:solidFill>
              </a:rPr>
              <a:t>Annual Border</a:t>
            </a:r>
          </a:p>
        </p:txBody>
      </p:sp>
      <p:sp>
        <p:nvSpPr>
          <p:cNvPr id="11267" name="Rectangle 3">
            <a:extLst>
              <a:ext uri="{FF2B5EF4-FFF2-40B4-BE49-F238E27FC236}">
                <a16:creationId xmlns:a16="http://schemas.microsoft.com/office/drawing/2014/main" id="{EB6F0FA5-F048-88CD-7835-07006A9D7292}"/>
              </a:ext>
            </a:extLst>
          </p:cNvPr>
          <p:cNvSpPr>
            <a:spLocks noGrp="1" noChangeArrowheads="1"/>
          </p:cNvSpPr>
          <p:nvPr>
            <p:ph type="body" idx="1"/>
          </p:nvPr>
        </p:nvSpPr>
        <p:spPr>
          <a:xfrm>
            <a:off x="228600" y="1524000"/>
            <a:ext cx="5486400" cy="1905000"/>
          </a:xfrm>
        </p:spPr>
        <p:txBody>
          <a:bodyPr/>
          <a:lstStyle/>
          <a:p>
            <a:pPr>
              <a:lnSpc>
                <a:spcPct val="90000"/>
              </a:lnSpc>
            </a:pPr>
            <a:r>
              <a:rPr lang="en-US" altLang="en-US" sz="2800"/>
              <a:t>Planted every year</a:t>
            </a:r>
          </a:p>
          <a:p>
            <a:pPr>
              <a:lnSpc>
                <a:spcPct val="90000"/>
              </a:lnSpc>
            </a:pPr>
            <a:r>
              <a:rPr lang="en-US" altLang="en-US" sz="2800"/>
              <a:t>Constant color</a:t>
            </a:r>
          </a:p>
          <a:p>
            <a:pPr>
              <a:lnSpc>
                <a:spcPct val="90000"/>
              </a:lnSpc>
            </a:pPr>
            <a:r>
              <a:rPr lang="en-US" altLang="en-US" sz="2800"/>
              <a:t>Removed at end of the season</a:t>
            </a:r>
          </a:p>
          <a:p>
            <a:pPr>
              <a:lnSpc>
                <a:spcPct val="90000"/>
              </a:lnSpc>
            </a:pPr>
            <a:r>
              <a:rPr lang="en-US" altLang="en-US" sz="2800"/>
              <a:t>Flower choice can be</a:t>
            </a:r>
          </a:p>
          <a:p>
            <a:pPr>
              <a:lnSpc>
                <a:spcPct val="90000"/>
              </a:lnSpc>
              <a:buFontTx/>
              <a:buNone/>
            </a:pPr>
            <a:r>
              <a:rPr lang="en-US" altLang="en-US" sz="2800"/>
              <a:t>     based on amt of sun</a:t>
            </a:r>
          </a:p>
          <a:p>
            <a:pPr>
              <a:lnSpc>
                <a:spcPct val="90000"/>
              </a:lnSpc>
            </a:pPr>
            <a:r>
              <a:rPr lang="en-US" altLang="en-US" sz="2800"/>
              <a:t>Short term: Low Cost</a:t>
            </a:r>
          </a:p>
          <a:p>
            <a:pPr>
              <a:lnSpc>
                <a:spcPct val="90000"/>
              </a:lnSpc>
            </a:pPr>
            <a:r>
              <a:rPr lang="en-US" altLang="en-US" sz="2800"/>
              <a:t>Long term: High Cost</a:t>
            </a:r>
          </a:p>
        </p:txBody>
      </p:sp>
      <p:sp>
        <p:nvSpPr>
          <p:cNvPr id="11268" name="WordArt 4">
            <a:extLst>
              <a:ext uri="{FF2B5EF4-FFF2-40B4-BE49-F238E27FC236}">
                <a16:creationId xmlns:a16="http://schemas.microsoft.com/office/drawing/2014/main" id="{3002F7AB-39B8-6DC1-0B03-5DB49F3A909B}"/>
              </a:ext>
            </a:extLst>
          </p:cNvPr>
          <p:cNvSpPr>
            <a:spLocks noChangeArrowheads="1" noChangeShapeType="1" noTextEdit="1"/>
          </p:cNvSpPr>
          <p:nvPr/>
        </p:nvSpPr>
        <p:spPr bwMode="auto">
          <a:xfrm>
            <a:off x="1981200" y="304800"/>
            <a:ext cx="5181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0">
                  <a:gsLst>
                    <a:gs pos="0">
                      <a:schemeClr val="accent2"/>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Annual Border</a:t>
            </a:r>
          </a:p>
        </p:txBody>
      </p:sp>
      <p:sp>
        <p:nvSpPr>
          <p:cNvPr id="11269" name="Rectangle 5">
            <a:extLst>
              <a:ext uri="{FF2B5EF4-FFF2-40B4-BE49-F238E27FC236}">
                <a16:creationId xmlns:a16="http://schemas.microsoft.com/office/drawing/2014/main" id="{8394C657-E3B4-7A74-51C4-D82190299125}"/>
              </a:ext>
            </a:extLst>
          </p:cNvPr>
          <p:cNvSpPr>
            <a:spLocks noChangeArrowheads="1"/>
          </p:cNvSpPr>
          <p:nvPr/>
        </p:nvSpPr>
        <p:spPr bwMode="auto">
          <a:xfrm>
            <a:off x="457200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11271" name="AutoShape 7" descr="SUMMER ANNUAL BORDER WITH BEGONIA AGERATUM, Stock Photo, Picture And Rights  Managed Image. Pic. GWG-ED405 | agefotostock">
            <a:extLst>
              <a:ext uri="{FF2B5EF4-FFF2-40B4-BE49-F238E27FC236}">
                <a16:creationId xmlns:a16="http://schemas.microsoft.com/office/drawing/2014/main" id="{1C59271C-8B4C-AD88-D737-C383F7BECC09}"/>
              </a:ext>
            </a:extLst>
          </p:cNvPr>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1272" name="Picture 8">
            <a:extLst>
              <a:ext uri="{FF2B5EF4-FFF2-40B4-BE49-F238E27FC236}">
                <a16:creationId xmlns:a16="http://schemas.microsoft.com/office/drawing/2014/main" id="{F3925EFE-6B80-C369-062B-176B7FEB3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2895600"/>
            <a:ext cx="4543425" cy="339104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descr="CEPRA Landscape News | Your One-Stop Guide to Planting Annual Flowers">
            <a:extLst>
              <a:ext uri="{FF2B5EF4-FFF2-40B4-BE49-F238E27FC236}">
                <a16:creationId xmlns:a16="http://schemas.microsoft.com/office/drawing/2014/main" id="{A954C026-75C7-278F-AC9A-B61DCC3F54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845195"/>
            <a:ext cx="3200400" cy="1693718"/>
          </a:xfrm>
          <a:prstGeom prst="rect">
            <a:avLst/>
          </a:prstGeom>
          <a:noFill/>
          <a:ln>
            <a:noFill/>
          </a:ln>
          <a:effectLst>
            <a:softEdge rad="190500"/>
          </a:effectLst>
        </p:spPr>
      </p:pic>
    </p:spTree>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1483</Words>
  <Application>Microsoft Office PowerPoint</Application>
  <PresentationFormat>On-screen Show (4:3)</PresentationFormat>
  <Paragraphs>356</Paragraphs>
  <Slides>71</Slides>
  <Notes>15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71</vt:i4>
      </vt:variant>
    </vt:vector>
  </HeadingPairs>
  <TitlesOfParts>
    <vt:vector size="87" baseType="lpstr">
      <vt:lpstr>adelle-condensed</vt:lpstr>
      <vt:lpstr>adelle-sans</vt:lpstr>
      <vt:lpstr>Aharoni</vt:lpstr>
      <vt:lpstr>Arial</vt:lpstr>
      <vt:lpstr>Calibri</vt:lpstr>
      <vt:lpstr>Impact</vt:lpstr>
      <vt:lpstr>Noto Sans</vt:lpstr>
      <vt:lpstr>Roboto</vt:lpstr>
      <vt:lpstr>Rockwell Extra Bold</vt:lpstr>
      <vt:lpstr>Rokkitt</vt:lpstr>
      <vt:lpstr>Source Sans Pro</vt:lpstr>
      <vt:lpstr>Times New Roman</vt:lpstr>
      <vt:lpstr>Trade Gothic Next Heavy</vt:lpstr>
      <vt:lpstr>Verdana</vt:lpstr>
      <vt:lpstr>Wingdings</vt:lpstr>
      <vt:lpstr>Default Design</vt:lpstr>
      <vt:lpstr>Lets Start Gardening</vt:lpstr>
      <vt:lpstr>You don’t have to be perfect</vt:lpstr>
      <vt:lpstr>The Physical Benefits of Gardening</vt:lpstr>
      <vt:lpstr>PowerPoint Presentation</vt:lpstr>
      <vt:lpstr>THINGS TO CONSIDER When Starting your  GARDEN</vt:lpstr>
      <vt:lpstr>1.  How much time you can spend</vt:lpstr>
      <vt:lpstr>Consider the type of Garden that you want to create</vt:lpstr>
      <vt:lpstr>Vegetable Garden </vt:lpstr>
      <vt:lpstr>Annual Border</vt:lpstr>
      <vt:lpstr>PowerPoint Presentation</vt:lpstr>
      <vt:lpstr>Perennial Garden</vt:lpstr>
      <vt:lpstr>Perennial Gardens</vt:lpstr>
      <vt:lpstr>PowerPoint Presentation</vt:lpstr>
      <vt:lpstr>Annuals vs Perennial</vt:lpstr>
      <vt:lpstr>Container Garden</vt:lpstr>
      <vt:lpstr>Raised Bed</vt:lpstr>
      <vt:lpstr>PowerPoint Presentation</vt:lpstr>
      <vt:lpstr>PowerPoint Presentation</vt:lpstr>
      <vt:lpstr>PowerPoint Presentation</vt:lpstr>
      <vt:lpstr>PowerPoint Presentation</vt:lpstr>
      <vt:lpstr>Water Garden</vt:lpstr>
      <vt:lpstr>PowerPoint Presentation</vt:lpstr>
      <vt:lpstr>Foundation Planting</vt:lpstr>
      <vt:lpstr>PowerPoint Presentation</vt:lpstr>
      <vt:lpstr>Consider your  Environment</vt:lpstr>
      <vt:lpstr>                 What Zone are you In? in?      USDA Plant Hardiness Zone Map</vt:lpstr>
      <vt:lpstr>New jersey Map</vt:lpstr>
      <vt:lpstr> Northeast New Jersey Hardiness Zone</vt:lpstr>
      <vt:lpstr>PowerPoint Presentation</vt:lpstr>
      <vt:lpstr>How Much Sun does your Garden Get?</vt:lpstr>
      <vt:lpstr>Make a sun chart</vt:lpstr>
      <vt:lpstr>Chart sun from morning til dusk</vt:lpstr>
      <vt:lpstr>Full Sun  Best for vegetable gardens Most variety of annuals and perennials </vt:lpstr>
      <vt:lpstr>Shade garden</vt:lpstr>
      <vt:lpstr>Best flowering                   plants for           Shade </vt:lpstr>
      <vt:lpstr>PowerPoint Presentation</vt:lpstr>
      <vt:lpstr>Temperature Preferences</vt:lpstr>
      <vt:lpstr>Consider the elements you want to include in your garden</vt:lpstr>
      <vt:lpstr>hardscape</vt:lpstr>
      <vt:lpstr>decor</vt:lpstr>
      <vt:lpstr>Anchoring Plant</vt:lpstr>
      <vt:lpstr>PowerPoint Presentation</vt:lpstr>
      <vt:lpstr>structures</vt:lpstr>
      <vt:lpstr>Consider the size and shape</vt:lpstr>
      <vt:lpstr>Start small</vt:lpstr>
      <vt:lpstr>PowerPoint Presentation</vt:lpstr>
      <vt:lpstr>PowerPoint Presentation</vt:lpstr>
      <vt:lpstr>Breaking Ground</vt:lpstr>
      <vt:lpstr>PowerPoint Presentation</vt:lpstr>
      <vt:lpstr>PowerPoint Presentation</vt:lpstr>
      <vt:lpstr>PowerPoint Presentation</vt:lpstr>
      <vt:lpstr>PowerPoint Presentation</vt:lpstr>
      <vt:lpstr>PowerPoint Presentation</vt:lpstr>
      <vt:lpstr>Amend soil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Start Gardening</dc:title>
  <dc:creator>Windows User</dc:creator>
  <cp:lastModifiedBy>jess molina</cp:lastModifiedBy>
  <cp:revision>17</cp:revision>
  <dcterms:created xsi:type="dcterms:W3CDTF">2023-01-18T11:26:32Z</dcterms:created>
  <dcterms:modified xsi:type="dcterms:W3CDTF">2023-01-26T23:12:44Z</dcterms:modified>
</cp:coreProperties>
</file>